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77650"/>
  <p:notesSz cx="6858000" cy="9144000"/>
  <p:embeddedFontLs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ato-regular.fntdata"/><Relationship Id="rId12" Type="http://schemas.openxmlformats.org/officeDocument/2006/relationships/slide" Target="slides/slide8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_clients">
  <p:cSld name="2_Sta_clients 9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1"/>
          <p:cNvGrpSpPr/>
          <p:nvPr/>
        </p:nvGrpSpPr>
        <p:grpSpPr>
          <a:xfrm>
            <a:off x="0" y="0"/>
            <a:ext cx="24377649" cy="13716000"/>
            <a:chOff x="0" y="0"/>
            <a:chExt cx="24377649" cy="13716000"/>
          </a:xfrm>
        </p:grpSpPr>
        <p:sp>
          <p:nvSpPr>
            <p:cNvPr id="59" name="Google Shape;59;p11"/>
            <p:cNvSpPr/>
            <p:nvPr/>
          </p:nvSpPr>
          <p:spPr>
            <a:xfrm>
              <a:off x="0" y="0"/>
              <a:ext cx="2437764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3546764" y="4128655"/>
              <a:ext cx="3685309" cy="36853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4111625" y="4682836"/>
              <a:ext cx="16154400" cy="43503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11"/>
          <p:cNvGrpSpPr/>
          <p:nvPr/>
        </p:nvGrpSpPr>
        <p:grpSpPr>
          <a:xfrm>
            <a:off x="1532656" y="12046067"/>
            <a:ext cx="21184470" cy="1036410"/>
            <a:chOff x="1532656" y="12046067"/>
            <a:chExt cx="21184470" cy="1036410"/>
          </a:xfrm>
        </p:grpSpPr>
        <p:pic>
          <p:nvPicPr>
            <p:cNvPr id="63" name="Google Shape;63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32656" y="12046067"/>
              <a:ext cx="2725148" cy="10364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4" name="Google Shape;64;p11"/>
            <p:cNvCxnSpPr/>
            <p:nvPr/>
          </p:nvCxnSpPr>
          <p:spPr>
            <a:xfrm>
              <a:off x="4409168" y="13082477"/>
              <a:ext cx="183079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111626" y="5599112"/>
            <a:ext cx="16154400" cy="2517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5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9600">
                <a:solidFill>
                  <a:schemeClr val="accent5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accent5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9600">
                <a:solidFill>
                  <a:schemeClr val="accent5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9600">
                <a:solidFill>
                  <a:schemeClr val="accent5"/>
                </a:solidFill>
              </a:defRPr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8_Title Slide 4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2"/>
          <p:cNvGrpSpPr/>
          <p:nvPr/>
        </p:nvGrpSpPr>
        <p:grpSpPr>
          <a:xfrm>
            <a:off x="6753988" y="1566838"/>
            <a:ext cx="10328304" cy="10184630"/>
            <a:chOff x="6753988" y="1566838"/>
            <a:chExt cx="10328304" cy="10184630"/>
          </a:xfrm>
        </p:grpSpPr>
        <p:sp>
          <p:nvSpPr>
            <p:cNvPr id="68" name="Google Shape;68;p12"/>
            <p:cNvSpPr/>
            <p:nvPr/>
          </p:nvSpPr>
          <p:spPr>
            <a:xfrm>
              <a:off x="6753988" y="1566838"/>
              <a:ext cx="4323588" cy="43235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2"/>
            <p:cNvSpPr/>
            <p:nvPr/>
          </p:nvSpPr>
          <p:spPr>
            <a:xfrm>
              <a:off x="7295355" y="1964531"/>
              <a:ext cx="9786937" cy="9786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7294563" y="3810000"/>
            <a:ext cx="9786937" cy="60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5334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 sz="9600">
                <a:solidFill>
                  <a:schemeClr val="lt1"/>
                </a:solidFill>
              </a:defRPr>
            </a:lvl1pPr>
            <a:lvl2pPr indent="-482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Char char="•"/>
              <a:defRPr sz="9600">
                <a:solidFill>
                  <a:schemeClr val="lt1"/>
                </a:solidFill>
              </a:defRPr>
            </a:lvl2pPr>
            <a:lvl3pPr indent="-4572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 sz="96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96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9600">
                <a:solidFill>
                  <a:schemeClr val="lt1"/>
                </a:solidFill>
              </a:defRPr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8_Title Slide 5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3"/>
          <p:cNvGrpSpPr/>
          <p:nvPr/>
        </p:nvGrpSpPr>
        <p:grpSpPr>
          <a:xfrm>
            <a:off x="6753988" y="1566838"/>
            <a:ext cx="10328304" cy="10184630"/>
            <a:chOff x="6753988" y="1566838"/>
            <a:chExt cx="10328304" cy="10184630"/>
          </a:xfrm>
        </p:grpSpPr>
        <p:sp>
          <p:nvSpPr>
            <p:cNvPr id="73" name="Google Shape;73;p13"/>
            <p:cNvSpPr/>
            <p:nvPr/>
          </p:nvSpPr>
          <p:spPr>
            <a:xfrm>
              <a:off x="6753988" y="1566838"/>
              <a:ext cx="4323588" cy="43235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295355" y="1964531"/>
              <a:ext cx="9786937" cy="97869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7294563" y="3810000"/>
            <a:ext cx="9786937" cy="60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5334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Char char="•"/>
              <a:defRPr sz="9600">
                <a:solidFill>
                  <a:schemeClr val="lt1"/>
                </a:solidFill>
              </a:defRPr>
            </a:lvl1pPr>
            <a:lvl2pPr indent="-482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Char char="•"/>
              <a:defRPr sz="9600">
                <a:solidFill>
                  <a:schemeClr val="lt1"/>
                </a:solidFill>
              </a:defRPr>
            </a:lvl2pPr>
            <a:lvl3pPr indent="-4572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 sz="96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96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9600">
                <a:solidFill>
                  <a:schemeClr val="lt1"/>
                </a:solidFill>
              </a:defRPr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4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19469202" y="0"/>
            <a:ext cx="4908448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>
            <p:ph idx="2" type="pic"/>
          </p:nvPr>
        </p:nvSpPr>
        <p:spPr>
          <a:xfrm>
            <a:off x="17484725" y="3829050"/>
            <a:ext cx="6057900" cy="605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5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15849600" y="7962900"/>
            <a:ext cx="8528050" cy="575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/>
          <p:nvPr>
            <p:ph idx="2" type="pic"/>
          </p:nvPr>
        </p:nvSpPr>
        <p:spPr>
          <a:xfrm>
            <a:off x="15849600" y="0"/>
            <a:ext cx="8528050" cy="861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7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15849600" y="0"/>
            <a:ext cx="8528050" cy="575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/>
          <p:nvPr>
            <p:ph idx="2" type="pic"/>
          </p:nvPr>
        </p:nvSpPr>
        <p:spPr>
          <a:xfrm>
            <a:off x="15849600" y="5105400"/>
            <a:ext cx="8528050" cy="861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1_Big Image Placehol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_clients">
  <p:cSld name="2_Sta_clients 10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8"/>
          <p:cNvGrpSpPr/>
          <p:nvPr/>
        </p:nvGrpSpPr>
        <p:grpSpPr>
          <a:xfrm>
            <a:off x="0" y="0"/>
            <a:ext cx="24377649" cy="13716000"/>
            <a:chOff x="0" y="0"/>
            <a:chExt cx="24377649" cy="13716000"/>
          </a:xfrm>
        </p:grpSpPr>
        <p:sp>
          <p:nvSpPr>
            <p:cNvPr id="88" name="Google Shape;88;p18"/>
            <p:cNvSpPr/>
            <p:nvPr/>
          </p:nvSpPr>
          <p:spPr>
            <a:xfrm>
              <a:off x="0" y="0"/>
              <a:ext cx="2437764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3546764" y="4128655"/>
              <a:ext cx="3685309" cy="3685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4111625" y="4682836"/>
              <a:ext cx="16154400" cy="43503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18"/>
          <p:cNvGrpSpPr/>
          <p:nvPr/>
        </p:nvGrpSpPr>
        <p:grpSpPr>
          <a:xfrm>
            <a:off x="1532656" y="12046067"/>
            <a:ext cx="21184470" cy="1036410"/>
            <a:chOff x="1532656" y="12046067"/>
            <a:chExt cx="21184470" cy="1036410"/>
          </a:xfrm>
        </p:grpSpPr>
        <p:pic>
          <p:nvPicPr>
            <p:cNvPr id="92" name="Google Shape;92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32656" y="12046067"/>
              <a:ext cx="2725148" cy="10364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3" name="Google Shape;93;p18"/>
            <p:cNvCxnSpPr/>
            <p:nvPr/>
          </p:nvCxnSpPr>
          <p:spPr>
            <a:xfrm>
              <a:off x="4409168" y="13082477"/>
              <a:ext cx="183079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111625" y="5599112"/>
            <a:ext cx="16154400" cy="2517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5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9600">
                <a:solidFill>
                  <a:schemeClr val="accent5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9600">
                <a:solidFill>
                  <a:schemeClr val="accent5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9600">
                <a:solidFill>
                  <a:schemeClr val="accent5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9600">
                <a:solidFill>
                  <a:schemeClr val="accent5"/>
                </a:solidFill>
              </a:defRPr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1_Big Image Placeholder 2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/>
          </a:blip>
          <a:srcRect b="0" l="0" r="25484" t="0"/>
          <a:stretch/>
        </p:blipFill>
        <p:spPr>
          <a:xfrm>
            <a:off x="6486706" y="0"/>
            <a:ext cx="1789079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/>
          <p:nvPr/>
        </p:nvSpPr>
        <p:spPr>
          <a:xfrm>
            <a:off x="3573353" y="0"/>
            <a:ext cx="147363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" name="Google Shape;98;p19"/>
          <p:cNvCxnSpPr/>
          <p:nvPr/>
        </p:nvCxnSpPr>
        <p:spPr>
          <a:xfrm>
            <a:off x="4409168" y="13082477"/>
            <a:ext cx="18307958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2656" y="12075430"/>
            <a:ext cx="2725019" cy="10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1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18554588" y="0"/>
            <a:ext cx="5823062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14325487" y="2628899"/>
            <a:ext cx="4229099" cy="4229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0"/>
          <p:cNvSpPr/>
          <p:nvPr>
            <p:ph idx="2" type="pic"/>
          </p:nvPr>
        </p:nvSpPr>
        <p:spPr>
          <a:xfrm>
            <a:off x="14827477" y="3131618"/>
            <a:ext cx="7454219" cy="7452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8_Title Slide 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0" y="0"/>
            <a:ext cx="24377649" cy="13716000"/>
            <a:chOff x="0" y="0"/>
            <a:chExt cx="24377649" cy="13716000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24377649" cy="137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591938" y="2734437"/>
              <a:ext cx="4323588" cy="43235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945187" y="3064669"/>
              <a:ext cx="12487275" cy="7586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1137" l="0" r="0" t="1137"/>
          <a:stretch/>
        </p:blipFill>
        <p:spPr>
          <a:xfrm>
            <a:off x="802116" y="11749944"/>
            <a:ext cx="1747694" cy="174769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8_Title Slide 6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1"/>
          <p:cNvGrpSpPr/>
          <p:nvPr/>
        </p:nvGrpSpPr>
        <p:grpSpPr>
          <a:xfrm>
            <a:off x="0" y="0"/>
            <a:ext cx="24377649" cy="13716000"/>
            <a:chOff x="0" y="0"/>
            <a:chExt cx="24377649" cy="13716000"/>
          </a:xfrm>
        </p:grpSpPr>
        <p:sp>
          <p:nvSpPr>
            <p:cNvPr id="106" name="Google Shape;106;p21"/>
            <p:cNvSpPr/>
            <p:nvPr/>
          </p:nvSpPr>
          <p:spPr>
            <a:xfrm>
              <a:off x="0" y="0"/>
              <a:ext cx="2437764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5591938" y="2734437"/>
              <a:ext cx="4323588" cy="43235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5945187" y="3064669"/>
              <a:ext cx="12487275" cy="7586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1"/>
          <p:cNvGrpSpPr/>
          <p:nvPr/>
        </p:nvGrpSpPr>
        <p:grpSpPr>
          <a:xfrm>
            <a:off x="1532656" y="12046067"/>
            <a:ext cx="21184613" cy="1036410"/>
            <a:chOff x="1532656" y="12046067"/>
            <a:chExt cx="21184613" cy="1036410"/>
          </a:xfrm>
        </p:grpSpPr>
        <p:pic>
          <p:nvPicPr>
            <p:cNvPr id="110" name="Google Shape;110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32656" y="12046067"/>
              <a:ext cx="2725148" cy="10364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" name="Google Shape;111;p21"/>
            <p:cNvCxnSpPr/>
            <p:nvPr/>
          </p:nvCxnSpPr>
          <p:spPr>
            <a:xfrm>
              <a:off x="4409168" y="13082477"/>
              <a:ext cx="18308101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1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>
            <a:off x="13754100" y="0"/>
            <a:ext cx="10623550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10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/>
          <p:nvPr>
            <p:ph idx="2" type="pic"/>
          </p:nvPr>
        </p:nvSpPr>
        <p:spPr>
          <a:xfrm>
            <a:off x="898342" y="4541767"/>
            <a:ext cx="4228917" cy="4228091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3"/>
          <p:cNvSpPr/>
          <p:nvPr>
            <p:ph idx="3" type="pic"/>
          </p:nvPr>
        </p:nvSpPr>
        <p:spPr>
          <a:xfrm>
            <a:off x="5463496" y="4549634"/>
            <a:ext cx="4228917" cy="4228091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3"/>
          <p:cNvSpPr/>
          <p:nvPr>
            <p:ph idx="4" type="pic"/>
          </p:nvPr>
        </p:nvSpPr>
        <p:spPr>
          <a:xfrm>
            <a:off x="10028650" y="4549634"/>
            <a:ext cx="4228917" cy="4228091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3"/>
          <p:cNvSpPr/>
          <p:nvPr>
            <p:ph idx="5" type="pic"/>
          </p:nvPr>
        </p:nvSpPr>
        <p:spPr>
          <a:xfrm>
            <a:off x="14593805" y="4557501"/>
            <a:ext cx="4228917" cy="4228091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3"/>
          <p:cNvSpPr/>
          <p:nvPr>
            <p:ph idx="6" type="pic"/>
          </p:nvPr>
        </p:nvSpPr>
        <p:spPr>
          <a:xfrm>
            <a:off x="19158958" y="4541766"/>
            <a:ext cx="4228917" cy="4228091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3"/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23"/>
          <p:cNvGrpSpPr/>
          <p:nvPr/>
        </p:nvGrpSpPr>
        <p:grpSpPr>
          <a:xfrm>
            <a:off x="1532656" y="12046067"/>
            <a:ext cx="21184613" cy="1036410"/>
            <a:chOff x="1532656" y="12046067"/>
            <a:chExt cx="21184613" cy="1036410"/>
          </a:xfrm>
        </p:grpSpPr>
        <p:pic>
          <p:nvPicPr>
            <p:cNvPr id="122" name="Google Shape;122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32656" y="12046067"/>
              <a:ext cx="2725148" cy="10364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" name="Google Shape;123;p23"/>
            <p:cNvCxnSpPr/>
            <p:nvPr/>
          </p:nvCxnSpPr>
          <p:spPr>
            <a:xfrm>
              <a:off x="4409168" y="13082477"/>
              <a:ext cx="18308101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ig Image Placeholder">
  <p:cSld name="2_Big Image Placehol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/>
          <p:nvPr>
            <p:ph idx="2" type="pic"/>
          </p:nvPr>
        </p:nvSpPr>
        <p:spPr>
          <a:xfrm>
            <a:off x="5519499" y="7524479"/>
            <a:ext cx="4572000" cy="4289432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4"/>
          <p:cNvSpPr/>
          <p:nvPr>
            <p:ph idx="3" type="pic"/>
          </p:nvPr>
        </p:nvSpPr>
        <p:spPr>
          <a:xfrm>
            <a:off x="19805650" y="7524479"/>
            <a:ext cx="4572000" cy="4289432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4"/>
          <p:cNvSpPr/>
          <p:nvPr>
            <p:ph idx="4" type="pic"/>
          </p:nvPr>
        </p:nvSpPr>
        <p:spPr>
          <a:xfrm>
            <a:off x="15018002" y="2995414"/>
            <a:ext cx="4572000" cy="4289432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4"/>
          <p:cNvSpPr/>
          <p:nvPr>
            <p:ph idx="5" type="pic"/>
          </p:nvPr>
        </p:nvSpPr>
        <p:spPr>
          <a:xfrm>
            <a:off x="19805650" y="2995414"/>
            <a:ext cx="4572000" cy="4289432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4"/>
          <p:cNvSpPr/>
          <p:nvPr>
            <p:ph idx="6" type="pic"/>
          </p:nvPr>
        </p:nvSpPr>
        <p:spPr>
          <a:xfrm>
            <a:off x="10254313" y="2995414"/>
            <a:ext cx="4572000" cy="4289432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4"/>
          <p:cNvSpPr/>
          <p:nvPr>
            <p:ph idx="7" type="pic"/>
          </p:nvPr>
        </p:nvSpPr>
        <p:spPr>
          <a:xfrm>
            <a:off x="10254313" y="7524479"/>
            <a:ext cx="4572000" cy="42894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ig Image Placeholder">
  <p:cSld name="3_Big Image Placehol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/>
          <p:nvPr>
            <p:ph idx="2" type="pic"/>
          </p:nvPr>
        </p:nvSpPr>
        <p:spPr>
          <a:xfrm>
            <a:off x="16072" y="0"/>
            <a:ext cx="12169577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5"/>
          <p:cNvSpPr/>
          <p:nvPr>
            <p:ph idx="3" type="pic"/>
          </p:nvPr>
        </p:nvSpPr>
        <p:spPr>
          <a:xfrm>
            <a:off x="12185649" y="0"/>
            <a:ext cx="12169577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ig Image Placeholder">
  <p:cSld name="4_Big Image Placehold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/>
          <p:nvPr>
            <p:ph idx="2" type="pic"/>
          </p:nvPr>
        </p:nvSpPr>
        <p:spPr>
          <a:xfrm>
            <a:off x="1748622" y="3048000"/>
            <a:ext cx="6710296" cy="8071556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6"/>
          <p:cNvSpPr/>
          <p:nvPr>
            <p:ph idx="3" type="pic"/>
          </p:nvPr>
        </p:nvSpPr>
        <p:spPr>
          <a:xfrm>
            <a:off x="8933425" y="3048000"/>
            <a:ext cx="6710296" cy="8071556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6"/>
          <p:cNvSpPr/>
          <p:nvPr>
            <p:ph idx="4" type="pic"/>
          </p:nvPr>
        </p:nvSpPr>
        <p:spPr>
          <a:xfrm>
            <a:off x="16115233" y="3048000"/>
            <a:ext cx="6710296" cy="80715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ig Image Placeholder">
  <p:cSld name="5_Big Image Placehol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>
            <p:ph idx="2" type="pic"/>
          </p:nvPr>
        </p:nvSpPr>
        <p:spPr>
          <a:xfrm>
            <a:off x="1541463" y="2997200"/>
            <a:ext cx="5172520" cy="858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7"/>
          <p:cNvSpPr/>
          <p:nvPr>
            <p:ph idx="3" type="pic"/>
          </p:nvPr>
        </p:nvSpPr>
        <p:spPr>
          <a:xfrm>
            <a:off x="6919220" y="2997200"/>
            <a:ext cx="5172520" cy="858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7"/>
          <p:cNvSpPr/>
          <p:nvPr>
            <p:ph idx="4" type="pic"/>
          </p:nvPr>
        </p:nvSpPr>
        <p:spPr>
          <a:xfrm>
            <a:off x="12301786" y="2997200"/>
            <a:ext cx="5172520" cy="858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7"/>
          <p:cNvSpPr/>
          <p:nvPr>
            <p:ph idx="5" type="pic"/>
          </p:nvPr>
        </p:nvSpPr>
        <p:spPr>
          <a:xfrm>
            <a:off x="17679544" y="2997200"/>
            <a:ext cx="5172520" cy="85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tfolio One">
  <p:cSld name="1_Portfolio On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>
            <p:ph idx="2" type="pic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8"/>
          <p:cNvSpPr/>
          <p:nvPr>
            <p:ph idx="3" type="pic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8"/>
          <p:cNvSpPr/>
          <p:nvPr>
            <p:ph idx="4" type="pic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8"/>
          <p:cNvSpPr/>
          <p:nvPr>
            <p:ph idx="5" type="pic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8"/>
          <p:cNvSpPr/>
          <p:nvPr>
            <p:ph idx="6" type="pic"/>
          </p:nvPr>
        </p:nvSpPr>
        <p:spPr>
          <a:xfrm>
            <a:off x="16207956" y="3876416"/>
            <a:ext cx="3164822" cy="3162754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8"/>
          <p:cNvSpPr/>
          <p:nvPr>
            <p:ph idx="7" type="pic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28"/>
          <p:cNvSpPr/>
          <p:nvPr>
            <p:ph idx="8" type="pic"/>
          </p:nvPr>
        </p:nvSpPr>
        <p:spPr>
          <a:xfrm>
            <a:off x="16207956" y="7333107"/>
            <a:ext cx="3164822" cy="3162754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28"/>
          <p:cNvSpPr/>
          <p:nvPr>
            <p:ph idx="9" type="pic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ig Image Placeholder">
  <p:cSld name="6_Big Image Placeholde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">
  <p:cSld name="Desktop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idx="12" type="sldNum"/>
          </p:nvPr>
        </p:nvSpPr>
        <p:spPr>
          <a:xfrm>
            <a:off x="22900836" y="510459"/>
            <a:ext cx="8244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30"/>
          <p:cNvSpPr/>
          <p:nvPr>
            <p:ph idx="2" type="pic"/>
          </p:nvPr>
        </p:nvSpPr>
        <p:spPr>
          <a:xfrm>
            <a:off x="8074045" y="3749678"/>
            <a:ext cx="7915500" cy="437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8554588" y="0"/>
            <a:ext cx="582306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14325487" y="2628899"/>
            <a:ext cx="4229099" cy="42290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>
            <p:ph idx="2" type="pic"/>
          </p:nvPr>
        </p:nvSpPr>
        <p:spPr>
          <a:xfrm>
            <a:off x="14827477" y="3131618"/>
            <a:ext cx="7454219" cy="7452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8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9469202" y="6743700"/>
            <a:ext cx="4908447" cy="69722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15996117" y="3270614"/>
            <a:ext cx="3473086" cy="3473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>
            <p:ph idx="2" type="pic"/>
          </p:nvPr>
        </p:nvSpPr>
        <p:spPr>
          <a:xfrm>
            <a:off x="16406380" y="3657668"/>
            <a:ext cx="6401913" cy="6400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3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16084916" y="2324100"/>
            <a:ext cx="4692285" cy="46922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>
            <p:ph idx="2" type="pic"/>
          </p:nvPr>
        </p:nvSpPr>
        <p:spPr>
          <a:xfrm>
            <a:off x="16567150" y="2743200"/>
            <a:ext cx="7810500" cy="10972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18022531" y="7285702"/>
            <a:ext cx="3244646" cy="64302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18464981" y="0"/>
            <a:ext cx="5912669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a_clients">
  <p:cSld name="2_Sta_clients 6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19469203" y="0"/>
            <a:ext cx="4908447" cy="7086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15996117" y="7086599"/>
            <a:ext cx="3473086" cy="34730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/>
          <p:nvPr>
            <p:ph idx="2" type="pic"/>
          </p:nvPr>
        </p:nvSpPr>
        <p:spPr>
          <a:xfrm>
            <a:off x="16406380" y="3657668"/>
            <a:ext cx="6401913" cy="6400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8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9"/>
          <p:cNvGrpSpPr/>
          <p:nvPr/>
        </p:nvGrpSpPr>
        <p:grpSpPr>
          <a:xfrm>
            <a:off x="0" y="0"/>
            <a:ext cx="24377649" cy="13716000"/>
            <a:chOff x="0" y="0"/>
            <a:chExt cx="24377649" cy="13716000"/>
          </a:xfrm>
        </p:grpSpPr>
        <p:sp>
          <p:nvSpPr>
            <p:cNvPr id="43" name="Google Shape;43;p9"/>
            <p:cNvSpPr/>
            <p:nvPr/>
          </p:nvSpPr>
          <p:spPr>
            <a:xfrm>
              <a:off x="0" y="0"/>
              <a:ext cx="2437764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5591938" y="2734437"/>
              <a:ext cx="4323588" cy="43235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5945187" y="3064669"/>
              <a:ext cx="12487275" cy="7586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9"/>
          <p:cNvGrpSpPr/>
          <p:nvPr/>
        </p:nvGrpSpPr>
        <p:grpSpPr>
          <a:xfrm>
            <a:off x="1532656" y="12046067"/>
            <a:ext cx="21184613" cy="1036410"/>
            <a:chOff x="1532656" y="12046067"/>
            <a:chExt cx="21184613" cy="1036410"/>
          </a:xfrm>
        </p:grpSpPr>
        <p:pic>
          <p:nvPicPr>
            <p:cNvPr id="47" name="Google Shape;47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32656" y="12046067"/>
              <a:ext cx="2725148" cy="10364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" name="Google Shape;48;p9"/>
            <p:cNvCxnSpPr/>
            <p:nvPr/>
          </p:nvCxnSpPr>
          <p:spPr>
            <a:xfrm>
              <a:off x="4409168" y="13082477"/>
              <a:ext cx="18308101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8_Title Slide 3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0"/>
          <p:cNvGrpSpPr/>
          <p:nvPr/>
        </p:nvGrpSpPr>
        <p:grpSpPr>
          <a:xfrm>
            <a:off x="0" y="0"/>
            <a:ext cx="24377649" cy="13716000"/>
            <a:chOff x="0" y="0"/>
            <a:chExt cx="24377649" cy="13716000"/>
          </a:xfrm>
        </p:grpSpPr>
        <p:sp>
          <p:nvSpPr>
            <p:cNvPr id="51" name="Google Shape;51;p10"/>
            <p:cNvSpPr/>
            <p:nvPr/>
          </p:nvSpPr>
          <p:spPr>
            <a:xfrm>
              <a:off x="0" y="0"/>
              <a:ext cx="2437764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5591938" y="2734437"/>
              <a:ext cx="4323588" cy="43235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5945187" y="3064669"/>
              <a:ext cx="12487275" cy="7586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10"/>
          <p:cNvGrpSpPr/>
          <p:nvPr/>
        </p:nvGrpSpPr>
        <p:grpSpPr>
          <a:xfrm>
            <a:off x="1532656" y="12046067"/>
            <a:ext cx="21184613" cy="1036410"/>
            <a:chOff x="1532656" y="12046067"/>
            <a:chExt cx="21184613" cy="1036410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32656" y="12046067"/>
              <a:ext cx="2725148" cy="10364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" name="Google Shape;56;p10"/>
            <p:cNvCxnSpPr/>
            <p:nvPr/>
          </p:nvCxnSpPr>
          <p:spPr>
            <a:xfrm>
              <a:off x="4409168" y="13082477"/>
              <a:ext cx="18308101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3078202" y="670574"/>
            <a:ext cx="567771" cy="567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701686" y="640852"/>
            <a:ext cx="1020621" cy="7212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2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1137" l="0" r="0" t="1137"/>
          <a:stretch/>
        </p:blipFill>
        <p:spPr>
          <a:xfrm>
            <a:off x="802116" y="11749944"/>
            <a:ext cx="1747694" cy="1747694"/>
          </a:xfrm>
          <a:prstGeom prst="ellipse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4CST70d_CVYopzkDO-vJZVmFLPSkBgys/view" TargetMode="External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s02web.zoom.us/j/81542084349?pwd=MGFkTXQyY2lMOC83UHJNYWMrV3dtdz09" TargetMode="External"/><Relationship Id="rId4" Type="http://schemas.openxmlformats.org/officeDocument/2006/relationships/hyperlink" Target="https://us02web.zoom.us/u/kbd8lXBZqu" TargetMode="External"/><Relationship Id="rId5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brett@xyzfinanical.co.uk" TargetMode="Externa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96595" l="0" r="85256" t="0"/>
          <a:stretch/>
        </p:blipFill>
        <p:spPr>
          <a:xfrm rot="10800000">
            <a:off x="0" y="0"/>
            <a:ext cx="3668768" cy="140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b="98452" l="0" r="11933" t="0"/>
          <a:stretch/>
        </p:blipFill>
        <p:spPr>
          <a:xfrm flipH="1" rot="10800000">
            <a:off x="3668767" y="0"/>
            <a:ext cx="20708879" cy="140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0" l="0" r="85256" t="0"/>
          <a:stretch/>
        </p:blipFill>
        <p:spPr>
          <a:xfrm flipH="1">
            <a:off x="0" y="1409699"/>
            <a:ext cx="3668768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 b="0" l="0" r="11933" t="0"/>
          <a:stretch/>
        </p:blipFill>
        <p:spPr>
          <a:xfrm>
            <a:off x="3638092" y="1409699"/>
            <a:ext cx="20708880" cy="12306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31"/>
          <p:cNvGrpSpPr/>
          <p:nvPr/>
        </p:nvGrpSpPr>
        <p:grpSpPr>
          <a:xfrm>
            <a:off x="2279324" y="5281900"/>
            <a:ext cx="18313267" cy="3651825"/>
            <a:chOff x="2279324" y="5281900"/>
            <a:chExt cx="18313267" cy="3651825"/>
          </a:xfrm>
        </p:grpSpPr>
        <p:sp>
          <p:nvSpPr>
            <p:cNvPr id="167" name="Google Shape;167;p31"/>
            <p:cNvSpPr/>
            <p:nvPr/>
          </p:nvSpPr>
          <p:spPr>
            <a:xfrm>
              <a:off x="14729548" y="6358225"/>
              <a:ext cx="2575500" cy="2575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2279324" y="5281900"/>
              <a:ext cx="14675175" cy="183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3600"/>
                <a:buFont typeface="Lato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69" name="Google Shape;169;p31"/>
            <p:cNvSpPr/>
            <p:nvPr/>
          </p:nvSpPr>
          <p:spPr>
            <a:xfrm>
              <a:off x="2279325" y="7119700"/>
              <a:ext cx="14675174" cy="1458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37572"/>
                </a:buClr>
                <a:buSzPts val="3600"/>
                <a:buFont typeface="Lato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0" name="Google Shape;170;p31"/>
            <p:cNvSpPr txBox="1"/>
            <p:nvPr/>
          </p:nvSpPr>
          <p:spPr>
            <a:xfrm>
              <a:off x="2444424" y="6984325"/>
              <a:ext cx="11233475" cy="13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b="0" i="0" lang="en-US" sz="7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Matilda Hundsdorfer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1"/>
            <p:cNvSpPr txBox="1"/>
            <p:nvPr/>
          </p:nvSpPr>
          <p:spPr>
            <a:xfrm>
              <a:off x="2444425" y="5466675"/>
              <a:ext cx="18148166" cy="15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b="0" i="0" lang="en-US" sz="88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Welcome Pack prepared for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31"/>
          <p:cNvSpPr txBox="1"/>
          <p:nvPr/>
        </p:nvSpPr>
        <p:spPr>
          <a:xfrm>
            <a:off x="2279314" y="10966535"/>
            <a:ext cx="1098934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Lato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Brett Davidson</a:t>
            </a:r>
            <a:b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Financial Planner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 rotWithShape="1">
          <a:blip r:embed="rId4">
            <a:alphaModFix/>
          </a:blip>
          <a:srcRect b="1137" l="0" r="0" t="1137"/>
          <a:stretch/>
        </p:blipFill>
        <p:spPr>
          <a:xfrm>
            <a:off x="2279313" y="577099"/>
            <a:ext cx="2748221" cy="274822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 title="Matilda Welcome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4050" y="2994250"/>
            <a:ext cx="12417776" cy="779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/>
          <p:nvPr/>
        </p:nvSpPr>
        <p:spPr>
          <a:xfrm>
            <a:off x="3713485" y="3248602"/>
            <a:ext cx="8570488" cy="1584730"/>
          </a:xfrm>
          <a:prstGeom prst="homePlat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2127181" y="1001990"/>
            <a:ext cx="15446444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Welcome Pack - What you will find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/>
          <p:nvPr/>
        </p:nvSpPr>
        <p:spPr>
          <a:xfrm flipH="1">
            <a:off x="2273593" y="3248603"/>
            <a:ext cx="1439891" cy="1584730"/>
          </a:xfrm>
          <a:prstGeom prst="homePlat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4195274" y="3656246"/>
            <a:ext cx="4530793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Zoom link for our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3"/>
          <p:cNvSpPr/>
          <p:nvPr/>
        </p:nvSpPr>
        <p:spPr>
          <a:xfrm>
            <a:off x="3713484" y="5214204"/>
            <a:ext cx="8570489" cy="1584730"/>
          </a:xfrm>
          <a:prstGeom prst="homePlat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33"/>
          <p:cNvSpPr/>
          <p:nvPr/>
        </p:nvSpPr>
        <p:spPr>
          <a:xfrm flipH="1">
            <a:off x="2273592" y="5214204"/>
            <a:ext cx="1439891" cy="1584730"/>
          </a:xfrm>
          <a:prstGeom prst="homePlat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4195273" y="5621847"/>
            <a:ext cx="7774032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to bring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3"/>
          <p:cNvSpPr/>
          <p:nvPr/>
        </p:nvSpPr>
        <p:spPr>
          <a:xfrm>
            <a:off x="3713484" y="7179805"/>
            <a:ext cx="8570489" cy="1584730"/>
          </a:xfrm>
          <a:prstGeom prst="homePlat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33"/>
          <p:cNvSpPr/>
          <p:nvPr/>
        </p:nvSpPr>
        <p:spPr>
          <a:xfrm flipH="1">
            <a:off x="2273592" y="7179805"/>
            <a:ext cx="1439891" cy="1584730"/>
          </a:xfrm>
          <a:prstGeom prst="homePlat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4195272" y="7587448"/>
            <a:ext cx="8088701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long we will need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/>
          <p:nvPr/>
        </p:nvSpPr>
        <p:spPr>
          <a:xfrm>
            <a:off x="3713483" y="9146296"/>
            <a:ext cx="8570489" cy="1584730"/>
          </a:xfrm>
          <a:prstGeom prst="homePlat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33"/>
          <p:cNvSpPr/>
          <p:nvPr/>
        </p:nvSpPr>
        <p:spPr>
          <a:xfrm flipH="1">
            <a:off x="2273593" y="9146297"/>
            <a:ext cx="1439891" cy="1584730"/>
          </a:xfrm>
          <a:prstGeom prst="homePlat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4195272" y="9553940"/>
            <a:ext cx="8088701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Advice process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923" r="7922" t="0"/>
          <a:stretch/>
        </p:blipFill>
        <p:spPr>
          <a:xfrm>
            <a:off x="14827477" y="3131618"/>
            <a:ext cx="7454219" cy="745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/>
        </p:nvSpPr>
        <p:spPr>
          <a:xfrm>
            <a:off x="3123983" y="7188320"/>
            <a:ext cx="136857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Lato"/>
              <a:buNone/>
            </a:pPr>
            <a:r>
              <a:t/>
            </a:r>
            <a:endParaRPr b="0" i="0" sz="11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3581183" y="9657735"/>
            <a:ext cx="10975500" cy="38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6000"/>
              <a:buFont typeface="Lato"/>
              <a:buNone/>
            </a:pPr>
            <a:r>
              <a:rPr b="1" i="1" lang="en-US" sz="48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Date	: 	</a:t>
            </a:r>
            <a:r>
              <a:rPr b="0" i="1" lang="en-US" sz="48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21st March</a:t>
            </a:r>
            <a:endParaRPr b="0" i="1" sz="48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6000"/>
              <a:buFont typeface="Lato"/>
              <a:buNone/>
            </a:pPr>
            <a:r>
              <a:rPr b="1" i="1" lang="en-US" sz="48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Time	: 	</a:t>
            </a:r>
            <a:r>
              <a:rPr b="0" i="1" lang="en-US" sz="48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10:00 am</a:t>
            </a:r>
            <a:endParaRPr b="0" i="1" sz="48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6000"/>
              <a:buFont typeface="Lato"/>
              <a:buNone/>
            </a:pPr>
            <a:r>
              <a:rPr b="1" i="1" lang="en-US" sz="48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Location	:	</a:t>
            </a:r>
            <a:r>
              <a:rPr b="0" i="1" lang="en-US" sz="48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Zoom</a:t>
            </a:r>
            <a:endParaRPr b="0" i="1" sz="48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1" sz="6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Join Zoom Meeting</a:t>
            </a:r>
            <a:endParaRPr b="0" i="1" sz="36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https://us02web.zoom.us/j/81542084349?pwd=MGFkTXQyY2lMOC83UHJNYWMrV3dtdz09</a:t>
            </a:r>
            <a:r>
              <a:rPr b="0" i="1" lang="en-US" sz="36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1" sz="36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6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Meeting ID: 815 4208 4349</a:t>
            </a:r>
            <a:endParaRPr b="0" i="1" sz="36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Passcode: 003115</a:t>
            </a:r>
            <a:endParaRPr b="0" i="1" sz="36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6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1" lang="en-US" sz="36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Find your local number: </a:t>
            </a:r>
            <a:r>
              <a:rPr b="0" i="1" lang="en-US" sz="36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https://us02web.zoom.us/u/kbd8lXBZqu</a:t>
            </a:r>
            <a:r>
              <a:rPr b="0" i="1" lang="en-US" sz="36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1" sz="36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1" sz="6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6000"/>
              <a:buFont typeface="Lato"/>
              <a:buNone/>
            </a:pPr>
            <a:r>
              <a:t/>
            </a:r>
            <a:endParaRPr b="0" i="1" sz="60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6000"/>
              <a:buFont typeface="Lato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24243" r="24238" t="0"/>
          <a:stretch/>
        </p:blipFill>
        <p:spPr>
          <a:xfrm>
            <a:off x="16406380" y="3657668"/>
            <a:ext cx="6401913" cy="6400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4"/>
          <p:cNvSpPr txBox="1"/>
          <p:nvPr/>
        </p:nvSpPr>
        <p:spPr>
          <a:xfrm>
            <a:off x="2127181" y="1001990"/>
            <a:ext cx="154464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Meeting </a:t>
            </a: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Details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/>
          <p:nvPr/>
        </p:nvSpPr>
        <p:spPr>
          <a:xfrm flipH="1">
            <a:off x="-1" y="3399796"/>
            <a:ext cx="10795819" cy="1416512"/>
          </a:xfrm>
          <a:prstGeom prst="homePlat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1675965" y="1434003"/>
            <a:ext cx="17544798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ato"/>
              <a:buNone/>
            </a:pPr>
            <a:r>
              <a:rPr b="1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What </a:t>
            </a:r>
            <a:r>
              <a:rPr b="0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 Bring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1675965" y="5018800"/>
            <a:ext cx="11361609" cy="639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Anything you feel is relevant</a:t>
            </a:r>
            <a:endParaRPr b="0" i="1" sz="44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Investment statements</a:t>
            </a:r>
            <a:endParaRPr b="0" i="1" sz="44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Pension statements</a:t>
            </a:r>
            <a:endParaRPr b="0" i="1" sz="44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Monthly or annual income and  expenditure (if you know it)</a:t>
            </a:r>
            <a:endParaRPr b="0" i="1" sz="44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282927"/>
              </a:buClr>
              <a:buSzPts val="4400"/>
              <a:buFont typeface="Lato"/>
              <a:buAutoNum type="arabicPeriod"/>
            </a:pPr>
            <a:r>
              <a:rPr b="0" i="1" lang="en-US" sz="4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Major monthly expenses (e.g. mortgage, school fees)</a:t>
            </a:r>
            <a:endParaRPr b="0" i="1" sz="44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-254000" lvl="0" marL="800100" marR="0" rtl="0" algn="l">
              <a:lnSpc>
                <a:spcPct val="100000"/>
              </a:lnSpc>
              <a:spcBef>
                <a:spcPts val="3000"/>
              </a:spcBef>
              <a:spcAft>
                <a:spcPts val="18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5"/>
          <p:cNvSpPr txBox="1"/>
          <p:nvPr/>
        </p:nvSpPr>
        <p:spPr>
          <a:xfrm>
            <a:off x="1675965" y="3602252"/>
            <a:ext cx="130401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Lato"/>
              <a:buNone/>
            </a:pPr>
            <a:r>
              <a:rPr b="1" i="1" lang="en-US" sz="5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Bring along or have to hand: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3307" r="23307" t="0"/>
          <a:stretch/>
        </p:blipFill>
        <p:spPr>
          <a:xfrm>
            <a:off x="16567150" y="2743200"/>
            <a:ext cx="7810500" cy="1097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743850" y="0"/>
            <a:ext cx="22633800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/>
          <p:nvPr/>
        </p:nvSpPr>
        <p:spPr>
          <a:xfrm>
            <a:off x="0" y="0"/>
            <a:ext cx="207645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>
                  <a:alpha val="0"/>
                </a:srgbClr>
              </a:gs>
              <a:gs pos="40690">
                <a:srgbClr val="FFFFFF">
                  <a:alpha val="80784"/>
                </a:srgbClr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36"/>
          <p:cNvSpPr/>
          <p:nvPr/>
        </p:nvSpPr>
        <p:spPr>
          <a:xfrm>
            <a:off x="5612992" y="4945039"/>
            <a:ext cx="11849098" cy="2548800"/>
          </a:xfrm>
          <a:prstGeom prst="rect">
            <a:avLst/>
          </a:prstGeom>
          <a:solidFill>
            <a:srgbClr val="E3E3E1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5920350" y="5089875"/>
            <a:ext cx="13733242" cy="22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0F10"/>
              </a:buClr>
              <a:buSzPts val="8800"/>
              <a:buFont typeface="Lato"/>
              <a:buNone/>
            </a:pPr>
            <a:r>
              <a:rPr b="0" i="1" lang="en-US" sz="7200" u="none" cap="none" strike="noStrike">
                <a:solidFill>
                  <a:srgbClr val="0B0F10"/>
                </a:solidFill>
                <a:latin typeface="Lato"/>
                <a:ea typeface="Lato"/>
                <a:cs typeface="Lato"/>
                <a:sym typeface="Lato"/>
              </a:rPr>
              <a:t>We will require about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0F10"/>
              </a:buClr>
              <a:buSzPts val="8800"/>
              <a:buFont typeface="Lato"/>
              <a:buNone/>
            </a:pPr>
            <a:r>
              <a:rPr b="1" i="1" lang="en-US" sz="7200" u="none" cap="none" strike="noStrike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90 minutes</a:t>
            </a:r>
            <a:r>
              <a:rPr b="0" i="1" lang="en-US" sz="7200" u="none" cap="none" strike="noStrike">
                <a:solidFill>
                  <a:srgbClr val="0B0F10"/>
                </a:solidFill>
                <a:latin typeface="Lato"/>
                <a:ea typeface="Lato"/>
                <a:cs typeface="Lato"/>
                <a:sym typeface="Lato"/>
              </a:rPr>
              <a:t> for our meeting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2756838" y="4660933"/>
            <a:ext cx="2051400" cy="205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6"/>
          <p:cNvSpPr/>
          <p:nvPr/>
        </p:nvSpPr>
        <p:spPr>
          <a:xfrm flipH="1">
            <a:off x="3064192" y="4945039"/>
            <a:ext cx="2548800" cy="2548800"/>
          </a:xfrm>
          <a:prstGeom prst="homePlat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 rotWithShape="1">
          <a:blip r:embed="rId4">
            <a:alphaModFix/>
          </a:blip>
          <a:srcRect b="1137" l="0" r="0" t="1137"/>
          <a:stretch/>
        </p:blipFill>
        <p:spPr>
          <a:xfrm>
            <a:off x="802116" y="11749944"/>
            <a:ext cx="1747694" cy="174769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/>
        </p:nvSpPr>
        <p:spPr>
          <a:xfrm>
            <a:off x="1675964" y="1434003"/>
            <a:ext cx="213081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Advice </a:t>
            </a:r>
            <a:r>
              <a:rPr b="1" i="0" lang="en-US" sz="72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Process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1675975" y="3871700"/>
            <a:ext cx="16445700" cy="45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42950" lvl="0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ato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First Meeting </a:t>
            </a:r>
            <a:endParaRPr b="0" i="0" sz="4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51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742950" lvl="0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ato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Discovery</a:t>
            </a:r>
            <a:endParaRPr b="0" i="0" sz="4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51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742950" lvl="0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ato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Strategy Presentation</a:t>
            </a:r>
            <a:endParaRPr b="0" i="0" sz="4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51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742950" lvl="0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ato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Implementation and Next Steps </a:t>
            </a:r>
            <a:endParaRPr/>
          </a:p>
          <a:p>
            <a:pPr indent="0" lvl="0" marL="73818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(should you wish to implement our advice)</a:t>
            </a:r>
            <a:endParaRPr b="0" i="0" sz="3000" u="none" cap="none" strike="noStrike">
              <a:solidFill>
                <a:srgbClr val="000000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1" name="Google Shape;231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6538" r="36538" t="0"/>
          <a:stretch/>
        </p:blipFill>
        <p:spPr>
          <a:xfrm>
            <a:off x="18464981" y="0"/>
            <a:ext cx="5912670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 txBox="1"/>
          <p:nvPr/>
        </p:nvSpPr>
        <p:spPr>
          <a:xfrm>
            <a:off x="1675964" y="10141665"/>
            <a:ext cx="164457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can be more precise about time frames once I know more about your situation.</a:t>
            </a:r>
            <a:endParaRPr b="0" i="1" sz="3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/>
        </p:nvSpPr>
        <p:spPr>
          <a:xfrm>
            <a:off x="3182977" y="3834580"/>
            <a:ext cx="10975475" cy="3825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6000"/>
              <a:buFont typeface="Lato"/>
              <a:buNone/>
            </a:pPr>
            <a:r>
              <a:rPr b="0" i="1" lang="en-US" sz="5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If you have any questions email me via </a:t>
            </a:r>
            <a:r>
              <a:rPr b="0" i="1" lang="en-US" sz="54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brett@xyzfinanical.co.uk</a:t>
            </a:r>
            <a:r>
              <a:rPr b="0" i="1" lang="en-US" sz="5400" u="none" cap="none" strike="noStrike">
                <a:solidFill>
                  <a:srgbClr val="282927"/>
                </a:solidFill>
                <a:latin typeface="Lato"/>
                <a:ea typeface="Lato"/>
                <a:cs typeface="Lato"/>
                <a:sym typeface="Lato"/>
              </a:rPr>
              <a:t> or call the office on 0207 000 0000</a:t>
            </a:r>
            <a:endParaRPr b="0" i="1" sz="5400" u="none" cap="none" strike="noStrike">
              <a:solidFill>
                <a:srgbClr val="28292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927"/>
              </a:buClr>
              <a:buSzPts val="6000"/>
              <a:buFont typeface="Lato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 rotWithShape="1">
          <a:blip r:embed="rId4">
            <a:alphaModFix/>
          </a:blip>
          <a:srcRect b="0" l="0" r="49292" t="0"/>
          <a:stretch/>
        </p:blipFill>
        <p:spPr>
          <a:xfrm>
            <a:off x="17604650" y="4505700"/>
            <a:ext cx="5160924" cy="6793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8"/>
          <p:cNvSpPr txBox="1"/>
          <p:nvPr/>
        </p:nvSpPr>
        <p:spPr>
          <a:xfrm>
            <a:off x="3182977" y="2855980"/>
            <a:ext cx="213081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13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Questions?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Custom 374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041A43"/>
      </a:accent1>
      <a:accent2>
        <a:srgbClr val="00B3F4"/>
      </a:accent2>
      <a:accent3>
        <a:srgbClr val="F9B352"/>
      </a:accent3>
      <a:accent4>
        <a:srgbClr val="FF3972"/>
      </a:accent4>
      <a:accent5>
        <a:srgbClr val="0DBF81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