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13716000" cx="2437765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Lato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4.xml"/><Relationship Id="rId22" Type="http://schemas.openxmlformats.org/officeDocument/2006/relationships/font" Target="fonts/LatoLight-bold.fntdata"/><Relationship Id="rId10" Type="http://schemas.openxmlformats.org/officeDocument/2006/relationships/slide" Target="slides/slide3.xml"/><Relationship Id="rId21" Type="http://schemas.openxmlformats.org/officeDocument/2006/relationships/font" Target="fonts/LatoLight-regular.fntdata"/><Relationship Id="rId13" Type="http://schemas.openxmlformats.org/officeDocument/2006/relationships/slide" Target="slides/slide6.xml"/><Relationship Id="rId24" Type="http://schemas.openxmlformats.org/officeDocument/2006/relationships/font" Target="fonts/LatoLight-boldItalic.fntdata"/><Relationship Id="rId12" Type="http://schemas.openxmlformats.org/officeDocument/2006/relationships/slide" Target="slides/slide5.xml"/><Relationship Id="rId23" Type="http://schemas.openxmlformats.org/officeDocument/2006/relationships/font" Target="fonts/Lato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a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font" Target="fonts/Lato-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La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a7d08052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a7d08052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ig Image Placeholder">
  <p:cSld name="6_Big Image Placehol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ig Image Placeholder">
  <p:cSld name="6_Big Image Placehol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-3" y="3517900"/>
            <a:ext cx="22852201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>
            <p:ph idx="2" type="pic"/>
          </p:nvPr>
        </p:nvSpPr>
        <p:spPr>
          <a:xfrm>
            <a:off x="2151141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Google Shape;77;p20"/>
          <p:cNvSpPr/>
          <p:nvPr>
            <p:ph idx="3" type="pic"/>
          </p:nvPr>
        </p:nvSpPr>
        <p:spPr>
          <a:xfrm>
            <a:off x="6717543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20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20"/>
          <p:cNvSpPr/>
          <p:nvPr>
            <p:ph idx="5" type="pic"/>
          </p:nvPr>
        </p:nvSpPr>
        <p:spPr>
          <a:xfrm>
            <a:off x="158503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>
            <p:ph idx="2" type="pic"/>
          </p:nvPr>
        </p:nvSpPr>
        <p:spPr>
          <a:xfrm>
            <a:off x="5519498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21"/>
          <p:cNvSpPr/>
          <p:nvPr>
            <p:ph idx="3" type="pic"/>
          </p:nvPr>
        </p:nvSpPr>
        <p:spPr>
          <a:xfrm>
            <a:off x="19805650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3" name="Google Shape;83;p21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4" name="Google Shape;84;p21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1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6" name="Google Shape;86;p21"/>
          <p:cNvSpPr/>
          <p:nvPr>
            <p:ph idx="7" type="pic"/>
          </p:nvPr>
        </p:nvSpPr>
        <p:spPr>
          <a:xfrm>
            <a:off x="10254313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2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3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3"/>
          <p:cNvSpPr/>
          <p:nvPr>
            <p:ph idx="4" type="pic"/>
          </p:nvPr>
        </p:nvSpPr>
        <p:spPr>
          <a:xfrm>
            <a:off x="16115231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>
            <p:ph idx="2" type="pic"/>
          </p:nvPr>
        </p:nvSpPr>
        <p:spPr>
          <a:xfrm>
            <a:off x="1541462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24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24"/>
          <p:cNvSpPr/>
          <p:nvPr>
            <p:ph idx="4" type="pic"/>
          </p:nvPr>
        </p:nvSpPr>
        <p:spPr>
          <a:xfrm>
            <a:off x="12301785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/>
          <p:nvPr>
            <p:ph idx="2" type="pic"/>
          </p:nvPr>
        </p:nvSpPr>
        <p:spPr>
          <a:xfrm>
            <a:off x="1541462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6"/>
          <p:cNvSpPr/>
          <p:nvPr>
            <p:ph idx="3" type="pic"/>
          </p:nvPr>
        </p:nvSpPr>
        <p:spPr>
          <a:xfrm>
            <a:off x="502074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6"/>
          <p:cNvSpPr/>
          <p:nvPr>
            <p:ph idx="4" type="pic"/>
          </p:nvPr>
        </p:nvSpPr>
        <p:spPr>
          <a:xfrm>
            <a:off x="1541462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6"/>
          <p:cNvSpPr/>
          <p:nvPr>
            <p:ph idx="5" type="pic"/>
          </p:nvPr>
        </p:nvSpPr>
        <p:spPr>
          <a:xfrm>
            <a:off x="502074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Google Shape;105;p26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Google Shape;106;p26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Google Shape;107;p26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Google Shape;108;p26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>
            <p:ph idx="2" type="pic"/>
          </p:nvPr>
        </p:nvSpPr>
        <p:spPr>
          <a:xfrm>
            <a:off x="-4" y="3517900"/>
            <a:ext cx="22852201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5" name="Google Shape;125;p32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6" name="Google Shape;126;p32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7" name="Google Shape;127;p32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0" name="Google Shape;130;p33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1" name="Google Shape;131;p33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2" name="Google Shape;132;p33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3" name="Google Shape;133;p33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4" name="Google Shape;134;p33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7" name="Google Shape;137;p34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0" name="Google Shape;140;p35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1" name="Google Shape;141;p35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4" name="Google Shape;144;p36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5" name="Google Shape;145;p36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6" name="Google Shape;146;p36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9" name="Google Shape;149;p37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0" name="Google Shape;150;p37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1" name="Google Shape;151;p37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2" name="Google Shape;152;p37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3" name="Google Shape;153;p37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4" name="Google Shape;154;p37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5" name="Google Shape;155;p37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6_Big Image Placehol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/>
          <p:nvPr>
            <p:ph idx="2" type="pic"/>
          </p:nvPr>
        </p:nvSpPr>
        <p:spPr>
          <a:xfrm>
            <a:off x="-4" y="3517900"/>
            <a:ext cx="22852201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4" name="Google Shape;174;p44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5" name="Google Shape;175;p44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6" name="Google Shape;176;p44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9" name="Google Shape;179;p45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0" name="Google Shape;180;p45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1" name="Google Shape;181;p45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2" name="Google Shape;182;p45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3" name="Google Shape;183;p45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6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6" name="Google Shape;186;p46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9" name="Google Shape;189;p47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0" name="Google Shape;190;p47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3" name="Google Shape;193;p48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4" name="Google Shape;194;p48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5" name="Google Shape;195;p48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8" name="Google Shape;198;p49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9" name="Google Shape;199;p49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0" name="Google Shape;200;p49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1" name="Google Shape;201;p49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2" name="Google Shape;202;p49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3" name="Google Shape;203;p49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4" name="Google Shape;204;p49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675964" y="730258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75964" y="3651250"/>
            <a:ext cx="21025801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675964" y="730259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675964" y="3651250"/>
            <a:ext cx="21025801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12" name="Google Shape;112;p27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4" name="Google Shape;114;p27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" name="Google Shape;115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1675964" y="730259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1675964" y="3651250"/>
            <a:ext cx="21025801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9" name="Google Shape;159;p38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38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61" name="Google Shape;161;p3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0"/>
          <p:cNvPicPr preferRelativeResize="0"/>
          <p:nvPr/>
        </p:nvPicPr>
        <p:blipFill rotWithShape="1">
          <a:blip r:embed="rId3">
            <a:alphaModFix/>
          </a:blip>
          <a:srcRect b="96595" l="0" r="85255" t="0"/>
          <a:stretch/>
        </p:blipFill>
        <p:spPr>
          <a:xfrm rot="10800000">
            <a:off x="68" y="-2"/>
            <a:ext cx="3668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0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-2"/>
            <a:ext cx="20709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0"/>
          <p:cNvPicPr preferRelativeResize="0"/>
          <p:nvPr/>
        </p:nvPicPr>
        <p:blipFill rotWithShape="1">
          <a:blip r:embed="rId3">
            <a:alphaModFix/>
          </a:blip>
          <a:srcRect b="0" l="0" r="85255" t="0"/>
          <a:stretch/>
        </p:blipFill>
        <p:spPr>
          <a:xfrm flipH="1">
            <a:off x="68" y="1409699"/>
            <a:ext cx="3668700" cy="123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0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68767" y="1409699"/>
            <a:ext cx="20709000" cy="123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314" y="402642"/>
            <a:ext cx="4155300" cy="19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0"/>
          <p:cNvSpPr/>
          <p:nvPr/>
        </p:nvSpPr>
        <p:spPr>
          <a:xfrm>
            <a:off x="2279327" y="5281900"/>
            <a:ext cx="6807600" cy="184320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50"/>
          <p:cNvSpPr/>
          <p:nvPr/>
        </p:nvSpPr>
        <p:spPr>
          <a:xfrm>
            <a:off x="2279321" y="7119700"/>
            <a:ext cx="11694000" cy="1458300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50"/>
          <p:cNvSpPr txBox="1"/>
          <p:nvPr/>
        </p:nvSpPr>
        <p:spPr>
          <a:xfrm>
            <a:off x="2520619" y="7211375"/>
            <a:ext cx="12138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Your Business Potential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0"/>
          <p:cNvSpPr txBox="1"/>
          <p:nvPr/>
        </p:nvSpPr>
        <p:spPr>
          <a:xfrm>
            <a:off x="2444425" y="5257075"/>
            <a:ext cx="73281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Uncover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0"/>
          <p:cNvSpPr txBox="1"/>
          <p:nvPr/>
        </p:nvSpPr>
        <p:spPr>
          <a:xfrm>
            <a:off x="2279314" y="10966535"/>
            <a:ext cx="109893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77700" cy="137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1"/>
          <p:cNvSpPr txBox="1"/>
          <p:nvPr/>
        </p:nvSpPr>
        <p:spPr>
          <a:xfrm>
            <a:off x="2708322" y="1311600"/>
            <a:ext cx="14919000" cy="27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800"/>
              <a:buFont typeface="Lato"/>
              <a:buNone/>
            </a:pPr>
            <a:r>
              <a:rPr b="1" i="0" lang="en-US" sz="138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Review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b="0" i="1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Of Days 1</a:t>
            </a:r>
            <a:r>
              <a:rPr i="1"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- 11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51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27" name="Google Shape;22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2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0" lang="en-US" sz="72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Client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5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5" name="Google Shape;235;p52"/>
          <p:cNvSpPr/>
          <p:nvPr/>
        </p:nvSpPr>
        <p:spPr>
          <a:xfrm rot="5400000">
            <a:off x="9959317" y="2597200"/>
            <a:ext cx="643200" cy="24411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33716"/>
                </a:lnTo>
                <a:cubicBezTo>
                  <a:pt x="0" y="20300"/>
                  <a:pt x="23505" y="9422"/>
                  <a:pt x="52500" y="9422"/>
                </a:cubicBezTo>
                <a:lnTo>
                  <a:pt x="90000" y="9422"/>
                </a:lnTo>
                <a:lnTo>
                  <a:pt x="90000" y="0"/>
                </a:lnTo>
                <a:lnTo>
                  <a:pt x="120000" y="16361"/>
                </a:lnTo>
                <a:lnTo>
                  <a:pt x="90000" y="32727"/>
                </a:lnTo>
                <a:lnTo>
                  <a:pt x="90000" y="23305"/>
                </a:lnTo>
                <a:lnTo>
                  <a:pt x="52500" y="23305"/>
                </a:lnTo>
                <a:cubicBezTo>
                  <a:pt x="40072" y="23305"/>
                  <a:pt x="30000" y="27966"/>
                  <a:pt x="30000" y="33716"/>
                </a:cubicBezTo>
                <a:lnTo>
                  <a:pt x="30000" y="120000"/>
                </a:lnTo>
                <a:close/>
              </a:path>
            </a:pathLst>
          </a:custGeom>
          <a:solidFill>
            <a:srgbClr val="C8051B"/>
          </a:solidFill>
          <a:ln cap="flat" cmpd="sng" w="9525">
            <a:solidFill>
              <a:srgbClr val="C80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Lato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6" name="Google Shape;236;p52"/>
          <p:cNvGrpSpPr/>
          <p:nvPr/>
        </p:nvGrpSpPr>
        <p:grpSpPr>
          <a:xfrm>
            <a:off x="5378078" y="3043371"/>
            <a:ext cx="3577386" cy="1154387"/>
            <a:chOff x="0" y="0"/>
            <a:chExt cx="3788400" cy="1197000"/>
          </a:xfrm>
        </p:grpSpPr>
        <p:sp>
          <p:nvSpPr>
            <p:cNvPr id="237" name="Google Shape;237;p52"/>
            <p:cNvSpPr/>
            <p:nvPr/>
          </p:nvSpPr>
          <p:spPr>
            <a:xfrm>
              <a:off x="0" y="0"/>
              <a:ext cx="3788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p52"/>
            <p:cNvSpPr/>
            <p:nvPr/>
          </p:nvSpPr>
          <p:spPr>
            <a:xfrm>
              <a:off x="58431" y="234029"/>
              <a:ext cx="36717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Is it mind blowing?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52"/>
          <p:cNvGrpSpPr/>
          <p:nvPr/>
        </p:nvGrpSpPr>
        <p:grpSpPr>
          <a:xfrm>
            <a:off x="9262672" y="4210286"/>
            <a:ext cx="3764358" cy="1154387"/>
            <a:chOff x="0" y="0"/>
            <a:chExt cx="3986400" cy="1197000"/>
          </a:xfrm>
        </p:grpSpPr>
        <p:sp>
          <p:nvSpPr>
            <p:cNvPr id="240" name="Google Shape;240;p52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52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Inital Contact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52"/>
          <p:cNvGrpSpPr/>
          <p:nvPr/>
        </p:nvGrpSpPr>
        <p:grpSpPr>
          <a:xfrm>
            <a:off x="7797637" y="4461742"/>
            <a:ext cx="1241996" cy="1394812"/>
            <a:chOff x="0" y="0"/>
            <a:chExt cx="1315256" cy="1446300"/>
          </a:xfrm>
        </p:grpSpPr>
        <p:sp>
          <p:nvSpPr>
            <p:cNvPr id="243" name="Google Shape;243;p52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52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52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6" name="Google Shape;246;p52"/>
          <p:cNvSpPr/>
          <p:nvPr/>
        </p:nvSpPr>
        <p:spPr>
          <a:xfrm>
            <a:off x="13169014" y="10694916"/>
            <a:ext cx="6294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Referral Opportunity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get all steps right and here’s your next client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52"/>
          <p:cNvGrpSpPr/>
          <p:nvPr/>
        </p:nvGrpSpPr>
        <p:grpSpPr>
          <a:xfrm>
            <a:off x="9262672" y="5499716"/>
            <a:ext cx="3764358" cy="1154387"/>
            <a:chOff x="0" y="0"/>
            <a:chExt cx="3986400" cy="1197000"/>
          </a:xfrm>
        </p:grpSpPr>
        <p:sp>
          <p:nvSpPr>
            <p:cNvPr id="248" name="Google Shape;248;p52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52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First Meeting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52"/>
          <p:cNvGrpSpPr/>
          <p:nvPr/>
        </p:nvGrpSpPr>
        <p:grpSpPr>
          <a:xfrm>
            <a:off x="9262672" y="6789148"/>
            <a:ext cx="3764358" cy="1154387"/>
            <a:chOff x="0" y="0"/>
            <a:chExt cx="3986400" cy="1197000"/>
          </a:xfrm>
        </p:grpSpPr>
        <p:sp>
          <p:nvSpPr>
            <p:cNvPr id="251" name="Google Shape;251;p52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52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Discovery/Fact Find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52"/>
          <p:cNvGrpSpPr/>
          <p:nvPr/>
        </p:nvGrpSpPr>
        <p:grpSpPr>
          <a:xfrm>
            <a:off x="9262672" y="8040946"/>
            <a:ext cx="3764358" cy="1229610"/>
            <a:chOff x="0" y="0"/>
            <a:chExt cx="3986400" cy="1275000"/>
          </a:xfrm>
        </p:grpSpPr>
        <p:sp>
          <p:nvSpPr>
            <p:cNvPr id="254" name="Google Shape;254;p52"/>
            <p:cNvSpPr/>
            <p:nvPr/>
          </p:nvSpPr>
          <p:spPr>
            <a:xfrm>
              <a:off x="0" y="39018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52"/>
            <p:cNvSpPr/>
            <p:nvPr/>
          </p:nvSpPr>
          <p:spPr>
            <a:xfrm>
              <a:off x="58433" y="0"/>
              <a:ext cx="3869400" cy="12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Strategy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52"/>
          <p:cNvGrpSpPr/>
          <p:nvPr/>
        </p:nvGrpSpPr>
        <p:grpSpPr>
          <a:xfrm>
            <a:off x="9262672" y="9368008"/>
            <a:ext cx="3764358" cy="1154387"/>
            <a:chOff x="0" y="0"/>
            <a:chExt cx="3986400" cy="1197000"/>
          </a:xfrm>
        </p:grpSpPr>
        <p:sp>
          <p:nvSpPr>
            <p:cNvPr id="257" name="Google Shape;257;p52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52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Onboarding 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Implementation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52"/>
          <p:cNvGrpSpPr/>
          <p:nvPr/>
        </p:nvGrpSpPr>
        <p:grpSpPr>
          <a:xfrm>
            <a:off x="9262672" y="10657438"/>
            <a:ext cx="3764358" cy="1154387"/>
            <a:chOff x="0" y="0"/>
            <a:chExt cx="3986400" cy="1197000"/>
          </a:xfrm>
        </p:grpSpPr>
        <p:sp>
          <p:nvSpPr>
            <p:cNvPr id="260" name="Google Shape;260;p52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200"/>
                <a:buFont typeface="Lato"/>
                <a:buNone/>
              </a:pPr>
              <a:r>
                <a:t/>
              </a:r>
              <a:endParaRPr b="0" i="0" sz="32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52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ato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Referral Opportunity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52"/>
          <p:cNvGrpSpPr/>
          <p:nvPr/>
        </p:nvGrpSpPr>
        <p:grpSpPr>
          <a:xfrm>
            <a:off x="7797637" y="5880115"/>
            <a:ext cx="1241996" cy="1394812"/>
            <a:chOff x="0" y="0"/>
            <a:chExt cx="1315256" cy="1446300"/>
          </a:xfrm>
        </p:grpSpPr>
        <p:sp>
          <p:nvSpPr>
            <p:cNvPr id="263" name="Google Shape;263;p52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52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52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66" name="Google Shape;266;p52"/>
          <p:cNvGrpSpPr/>
          <p:nvPr/>
        </p:nvGrpSpPr>
        <p:grpSpPr>
          <a:xfrm>
            <a:off x="7797637" y="7298489"/>
            <a:ext cx="1241996" cy="1394812"/>
            <a:chOff x="0" y="0"/>
            <a:chExt cx="1315256" cy="1446300"/>
          </a:xfrm>
        </p:grpSpPr>
        <p:sp>
          <p:nvSpPr>
            <p:cNvPr id="267" name="Google Shape;267;p52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52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52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0" name="Google Shape;270;p52"/>
          <p:cNvGrpSpPr/>
          <p:nvPr/>
        </p:nvGrpSpPr>
        <p:grpSpPr>
          <a:xfrm>
            <a:off x="7797637" y="8716860"/>
            <a:ext cx="1241996" cy="1394812"/>
            <a:chOff x="0" y="0"/>
            <a:chExt cx="1315256" cy="1446300"/>
          </a:xfrm>
        </p:grpSpPr>
        <p:sp>
          <p:nvSpPr>
            <p:cNvPr id="271" name="Google Shape;271;p52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52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3" name="Google Shape;273;p52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4" name="Google Shape;274;p52"/>
          <p:cNvSpPr/>
          <p:nvPr/>
        </p:nvSpPr>
        <p:spPr>
          <a:xfrm>
            <a:off x="13169014" y="4247768"/>
            <a:ext cx="62943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Initial Contact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do you make a strong first impression?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2"/>
          <p:cNvSpPr/>
          <p:nvPr/>
        </p:nvSpPr>
        <p:spPr>
          <a:xfrm>
            <a:off x="13169014" y="5789255"/>
            <a:ext cx="6294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First Meeting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is it amazing? or just ok?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52"/>
          <p:cNvGrpSpPr/>
          <p:nvPr/>
        </p:nvGrpSpPr>
        <p:grpSpPr>
          <a:xfrm>
            <a:off x="7797637" y="10135234"/>
            <a:ext cx="1241943" cy="1394812"/>
            <a:chOff x="0" y="0"/>
            <a:chExt cx="1315200" cy="1446300"/>
          </a:xfrm>
        </p:grpSpPr>
        <p:sp>
          <p:nvSpPr>
            <p:cNvPr id="277" name="Google Shape;277;p52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p52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5400"/>
                <a:buFont typeface="Lato"/>
                <a:buNone/>
              </a:pPr>
              <a:r>
                <a:t/>
              </a:r>
              <a:endParaRPr b="0" i="0" sz="54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9" name="Google Shape;279;p52"/>
          <p:cNvSpPr/>
          <p:nvPr/>
        </p:nvSpPr>
        <p:spPr>
          <a:xfrm>
            <a:off x="13169014" y="6826627"/>
            <a:ext cx="6294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Discovery/Fact Find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collecting the  hard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2"/>
          <p:cNvSpPr/>
          <p:nvPr/>
        </p:nvSpPr>
        <p:spPr>
          <a:xfrm>
            <a:off x="13169014" y="8116058"/>
            <a:ext cx="6294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Strategy Presentation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showing me how to live happily ever after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2"/>
          <p:cNvSpPr/>
          <p:nvPr/>
        </p:nvSpPr>
        <p:spPr>
          <a:xfrm>
            <a:off x="13169014" y="9405487"/>
            <a:ext cx="6294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00"/>
              </a:buClr>
              <a:buSzPts val="2800"/>
              <a:buFont typeface="Lato"/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Onboarding/Implementation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slick, efficient, with great 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3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287" name="Google Shape;287;p53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53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53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0" name="Google Shape;29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3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How is your </a:t>
            </a:r>
            <a:r>
              <a:rPr b="1" i="1" lang="en-US" sz="88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team</a:t>
            </a: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coming along?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54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297" name="Google Shape;297;p54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54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54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0" name="Google Shape;30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4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How is initial contact with new prospective clients </a:t>
            </a:r>
            <a:r>
              <a:rPr b="1" i="1" lang="en-US" sz="88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changing</a:t>
            </a: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55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307" name="Google Shape;307;p55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55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55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0" name="Google Shape;310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5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Have you done any new </a:t>
            </a:r>
            <a:r>
              <a:rPr b="1" i="1" lang="en-US" sz="88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first meetings</a:t>
            </a: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8800" u="none" cap="none" strike="noStrike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1" sz="5000" u="none" cap="none" strike="noStrike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1" lang="en-US" sz="50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(What worked? What still needs a tweak?)</a:t>
            </a:r>
            <a:endParaRPr b="1" i="1" sz="5000" u="none" cap="none" strike="noStrike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56"/>
          <p:cNvGrpSpPr/>
          <p:nvPr/>
        </p:nvGrpSpPr>
        <p:grpSpPr>
          <a:xfrm>
            <a:off x="0" y="0"/>
            <a:ext cx="24333195" cy="13715999"/>
            <a:chOff x="0" y="0"/>
            <a:chExt cx="24333195" cy="13715999"/>
          </a:xfrm>
        </p:grpSpPr>
        <p:pic>
          <p:nvPicPr>
            <p:cNvPr id="317" name="Google Shape;317;p56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56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1" cy="1371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56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1" cy="13715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0" name="Google Shape;32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6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 plans have you made for </a:t>
            </a:r>
            <a:r>
              <a:rPr b="1" i="1" lang="en-US" sz="88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marketing </a:t>
            </a:r>
            <a:r>
              <a:rPr b="1" i="1" lang="en-US" sz="8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your busi</a:t>
            </a:r>
            <a:r>
              <a:rPr b="1" i="1" lang="en-US" sz="8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ness</a:t>
            </a: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5000" u="none" cap="none" strike="noStrike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57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327" name="Google Shape;327;p57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57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57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0" name="Google Shape;33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7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 have you been </a:t>
            </a:r>
            <a:r>
              <a:rPr b="1" i="1" lang="en-US" sz="88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learning</a:t>
            </a:r>
            <a:r>
              <a:rPr b="1" i="1" lang="en-US" sz="8800" u="none" cap="none" strike="noStrike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8"/>
          <p:cNvPicPr preferRelativeResize="0"/>
          <p:nvPr/>
        </p:nvPicPr>
        <p:blipFill rotWithShape="1">
          <a:blip r:embed="rId3">
            <a:alphaModFix/>
          </a:blip>
          <a:srcRect b="3280" l="0" r="555" t="13254"/>
          <a:stretch/>
        </p:blipFill>
        <p:spPr>
          <a:xfrm>
            <a:off x="0" y="0"/>
            <a:ext cx="243777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8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4156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9" name="Google Shape;33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0607" y="4644733"/>
            <a:ext cx="9436502" cy="442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