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9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90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87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8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89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6.xml"/>
  <Override ContentType="application/vnd.openxmlformats-officedocument.presentationml.slideMaster+xml" PartName="/ppt/slideMasters/slideMaster5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84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79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83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90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8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80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91.xml"/>
  <Override ContentType="application/vnd.openxmlformats-officedocument.presentationml.slide+xml" PartName="/ppt/slides/slide31.xml"/>
  <Override ContentType="application/vnd.openxmlformats-officedocument.presentationml.slide+xml" PartName="/ppt/slides/slide87.xml"/>
  <Override ContentType="application/vnd.openxmlformats-officedocument.presentationml.slide+xml" PartName="/ppt/slides/slide74.xml"/>
  <Override ContentType="application/vnd.openxmlformats-officedocument.presentationml.slide+xml" PartName="/ppt/slides/slide88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7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733" r:id="rId4"/>
    <p:sldMasterId id="2147483734" r:id="rId5"/>
    <p:sldMasterId id="2147483735" r:id="rId6"/>
    <p:sldMasterId id="2147483736" r:id="rId7"/>
    <p:sldMasterId id="2147483737" r:id="rId8"/>
    <p:sldMasterId id="2147483738" r:id="rId9"/>
  </p:sldMasterIdLst>
  <p:notesMasterIdLst>
    <p:notesMasterId r:id="rId10"/>
  </p:notesMasterIdLst>
  <p:sldIdLst>
    <p:sldId id="256" r:id="rId11"/>
    <p:sldId id="257" r:id="rId12"/>
    <p:sldId id="258" r:id="rId13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266" r:id="rId21"/>
    <p:sldId id="267" r:id="rId22"/>
    <p:sldId id="268" r:id="rId23"/>
    <p:sldId id="269" r:id="rId24"/>
    <p:sldId id="270" r:id="rId25"/>
    <p:sldId id="271" r:id="rId26"/>
    <p:sldId id="272" r:id="rId27"/>
    <p:sldId id="273" r:id="rId28"/>
    <p:sldId id="274" r:id="rId29"/>
    <p:sldId id="275" r:id="rId30"/>
    <p:sldId id="276" r:id="rId31"/>
    <p:sldId id="277" r:id="rId32"/>
    <p:sldId id="278" r:id="rId33"/>
    <p:sldId id="279" r:id="rId34"/>
    <p:sldId id="280" r:id="rId35"/>
    <p:sldId id="281" r:id="rId36"/>
    <p:sldId id="282" r:id="rId37"/>
    <p:sldId id="283" r:id="rId38"/>
    <p:sldId id="284" r:id="rId39"/>
    <p:sldId id="285" r:id="rId40"/>
    <p:sldId id="286" r:id="rId41"/>
    <p:sldId id="287" r:id="rId42"/>
    <p:sldId id="288" r:id="rId43"/>
    <p:sldId id="289" r:id="rId44"/>
    <p:sldId id="290" r:id="rId45"/>
    <p:sldId id="291" r:id="rId46"/>
    <p:sldId id="292" r:id="rId47"/>
    <p:sldId id="293" r:id="rId48"/>
    <p:sldId id="294" r:id="rId49"/>
    <p:sldId id="295" r:id="rId50"/>
    <p:sldId id="296" r:id="rId51"/>
    <p:sldId id="297" r:id="rId52"/>
    <p:sldId id="298" r:id="rId53"/>
    <p:sldId id="299" r:id="rId54"/>
    <p:sldId id="300" r:id="rId55"/>
    <p:sldId id="301" r:id="rId56"/>
    <p:sldId id="302" r:id="rId57"/>
    <p:sldId id="303" r:id="rId58"/>
    <p:sldId id="304" r:id="rId59"/>
    <p:sldId id="305" r:id="rId60"/>
    <p:sldId id="306" r:id="rId61"/>
    <p:sldId id="307" r:id="rId62"/>
    <p:sldId id="308" r:id="rId63"/>
    <p:sldId id="309" r:id="rId64"/>
    <p:sldId id="310" r:id="rId65"/>
    <p:sldId id="311" r:id="rId66"/>
    <p:sldId id="312" r:id="rId67"/>
    <p:sldId id="313" r:id="rId68"/>
    <p:sldId id="314" r:id="rId69"/>
    <p:sldId id="315" r:id="rId70"/>
    <p:sldId id="316" r:id="rId71"/>
    <p:sldId id="317" r:id="rId72"/>
    <p:sldId id="318" r:id="rId73"/>
    <p:sldId id="319" r:id="rId74"/>
    <p:sldId id="320" r:id="rId75"/>
    <p:sldId id="321" r:id="rId76"/>
    <p:sldId id="322" r:id="rId77"/>
    <p:sldId id="323" r:id="rId78"/>
    <p:sldId id="324" r:id="rId79"/>
    <p:sldId id="325" r:id="rId80"/>
    <p:sldId id="326" r:id="rId81"/>
    <p:sldId id="327" r:id="rId82"/>
    <p:sldId id="328" r:id="rId83"/>
    <p:sldId id="329" r:id="rId84"/>
    <p:sldId id="330" r:id="rId85"/>
    <p:sldId id="331" r:id="rId86"/>
    <p:sldId id="332" r:id="rId87"/>
    <p:sldId id="333" r:id="rId88"/>
    <p:sldId id="334" r:id="rId89"/>
    <p:sldId id="335" r:id="rId90"/>
    <p:sldId id="336" r:id="rId91"/>
    <p:sldId id="337" r:id="rId92"/>
    <p:sldId id="338" r:id="rId93"/>
    <p:sldId id="339" r:id="rId94"/>
    <p:sldId id="340" r:id="rId95"/>
    <p:sldId id="341" r:id="rId96"/>
    <p:sldId id="342" r:id="rId97"/>
    <p:sldId id="343" r:id="rId98"/>
    <p:sldId id="344" r:id="rId99"/>
    <p:sldId id="345" r:id="rId100"/>
    <p:sldId id="346" r:id="rId101"/>
  </p:sldIdLst>
  <p:sldSz cy="13716000" cx="24377650"/>
  <p:notesSz cx="6858000" cy="9144000"/>
  <p:embeddedFontLst>
    <p:embeddedFont>
      <p:font typeface="Lato"/>
      <p:regular r:id="rId102"/>
      <p:bold r:id="rId103"/>
      <p:italic r:id="rId104"/>
      <p:boldItalic r:id="rId105"/>
    </p:embeddedFont>
    <p:embeddedFont>
      <p:font typeface="Lato Light"/>
      <p:regular r:id="rId106"/>
      <p:bold r:id="rId107"/>
      <p:italic r:id="rId108"/>
      <p:boldItalic r:id="rId10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99532DDC-E0BF-4472-BD0B-B1EEE56356A6}">
  <a:tblStyle styleId="{99532DDC-E0BF-4472-BD0B-B1EEE56356A6}" styleName="Table_0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CFD7E7"/>
          </a:solidFill>
        </a:fill>
      </a:tcStyle>
    </a:wholeTbl>
    <a:band1H>
      <a:tcTxStyle b="off" i="off"/>
    </a:band1H>
    <a:band2H>
      <a:tcTxStyle b="off" i="off"/>
      <a:tcStyle>
        <a:fill>
          <a:solidFill>
            <a:srgbClr val="E8ECF4"/>
          </a:solidFill>
        </a:fill>
      </a:tcStyle>
    </a:band2H>
    <a:band1V>
      <a:tcTxStyle b="off" i="off"/>
    </a:band1V>
    <a:band2V>
      <a:tcTxStyle b="off" i="off"/>
    </a:band2V>
    <a:lastCol>
      <a:tcTxStyle b="off" i="off"/>
    </a:lastCol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chemeClr val="accent1"/>
          </a:solidFill>
        </a:fill>
      </a:tcStyle>
    </a:lastRow>
    <a:seCell>
      <a:tcTxStyle b="off" i="off"/>
    </a:seCell>
    <a:swCell>
      <a:tcTxStyle b="off" i="off"/>
    </a:swCell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chemeClr val="accent1"/>
          </a:solidFill>
        </a:fill>
      </a:tcStyle>
    </a:firstRow>
    <a:neCell>
      <a:tcTxStyle b="off" i="off"/>
    </a:neCell>
    <a:nwCell>
      <a:tcTxStyle b="off" i="off"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0.xml"/><Relationship Id="rId42" Type="http://schemas.openxmlformats.org/officeDocument/2006/relationships/slide" Target="slides/slide32.xml"/><Relationship Id="rId41" Type="http://schemas.openxmlformats.org/officeDocument/2006/relationships/slide" Target="slides/slide31.xml"/><Relationship Id="rId44" Type="http://schemas.openxmlformats.org/officeDocument/2006/relationships/slide" Target="slides/slide34.xml"/><Relationship Id="rId43" Type="http://schemas.openxmlformats.org/officeDocument/2006/relationships/slide" Target="slides/slide33.xml"/><Relationship Id="rId46" Type="http://schemas.openxmlformats.org/officeDocument/2006/relationships/slide" Target="slides/slide36.xml"/><Relationship Id="rId45" Type="http://schemas.openxmlformats.org/officeDocument/2006/relationships/slide" Target="slides/slide35.xml"/><Relationship Id="rId107" Type="http://schemas.openxmlformats.org/officeDocument/2006/relationships/font" Target="fonts/LatoLight-bold.fntdata"/><Relationship Id="rId106" Type="http://schemas.openxmlformats.org/officeDocument/2006/relationships/font" Target="fonts/LatoLight-regular.fntdata"/><Relationship Id="rId105" Type="http://schemas.openxmlformats.org/officeDocument/2006/relationships/font" Target="fonts/Lato-boldItalic.fntdata"/><Relationship Id="rId104" Type="http://schemas.openxmlformats.org/officeDocument/2006/relationships/font" Target="fonts/Lato-italic.fntdata"/><Relationship Id="rId109" Type="http://schemas.openxmlformats.org/officeDocument/2006/relationships/font" Target="fonts/LatoLight-boldItalic.fntdata"/><Relationship Id="rId108" Type="http://schemas.openxmlformats.org/officeDocument/2006/relationships/font" Target="fonts/LatoLight-italic.fntdata"/><Relationship Id="rId48" Type="http://schemas.openxmlformats.org/officeDocument/2006/relationships/slide" Target="slides/slide38.xml"/><Relationship Id="rId47" Type="http://schemas.openxmlformats.org/officeDocument/2006/relationships/slide" Target="slides/slide37.xml"/><Relationship Id="rId49" Type="http://schemas.openxmlformats.org/officeDocument/2006/relationships/slide" Target="slides/slide39.xml"/><Relationship Id="rId103" Type="http://schemas.openxmlformats.org/officeDocument/2006/relationships/font" Target="fonts/Lato-bold.fntdata"/><Relationship Id="rId102" Type="http://schemas.openxmlformats.org/officeDocument/2006/relationships/font" Target="fonts/Lato-regular.fntdata"/><Relationship Id="rId101" Type="http://schemas.openxmlformats.org/officeDocument/2006/relationships/slide" Target="slides/slide91.xml"/><Relationship Id="rId100" Type="http://schemas.openxmlformats.org/officeDocument/2006/relationships/slide" Target="slides/slide90.xml"/><Relationship Id="rId31" Type="http://schemas.openxmlformats.org/officeDocument/2006/relationships/slide" Target="slides/slide21.xml"/><Relationship Id="rId30" Type="http://schemas.openxmlformats.org/officeDocument/2006/relationships/slide" Target="slides/slide20.xml"/><Relationship Id="rId33" Type="http://schemas.openxmlformats.org/officeDocument/2006/relationships/slide" Target="slides/slide23.xml"/><Relationship Id="rId32" Type="http://schemas.openxmlformats.org/officeDocument/2006/relationships/slide" Target="slides/slide22.xml"/><Relationship Id="rId35" Type="http://schemas.openxmlformats.org/officeDocument/2006/relationships/slide" Target="slides/slide25.xml"/><Relationship Id="rId34" Type="http://schemas.openxmlformats.org/officeDocument/2006/relationships/slide" Target="slides/slide24.xml"/><Relationship Id="rId37" Type="http://schemas.openxmlformats.org/officeDocument/2006/relationships/slide" Target="slides/slide27.xml"/><Relationship Id="rId36" Type="http://schemas.openxmlformats.org/officeDocument/2006/relationships/slide" Target="slides/slide26.xml"/><Relationship Id="rId39" Type="http://schemas.openxmlformats.org/officeDocument/2006/relationships/slide" Target="slides/slide29.xml"/><Relationship Id="rId38" Type="http://schemas.openxmlformats.org/officeDocument/2006/relationships/slide" Target="slides/slide28.xml"/><Relationship Id="rId20" Type="http://schemas.openxmlformats.org/officeDocument/2006/relationships/slide" Target="slides/slide10.xml"/><Relationship Id="rId22" Type="http://schemas.openxmlformats.org/officeDocument/2006/relationships/slide" Target="slides/slide12.xml"/><Relationship Id="rId21" Type="http://schemas.openxmlformats.org/officeDocument/2006/relationships/slide" Target="slides/slide11.xml"/><Relationship Id="rId24" Type="http://schemas.openxmlformats.org/officeDocument/2006/relationships/slide" Target="slides/slide14.xml"/><Relationship Id="rId23" Type="http://schemas.openxmlformats.org/officeDocument/2006/relationships/slide" Target="slides/slide13.xml"/><Relationship Id="rId26" Type="http://schemas.openxmlformats.org/officeDocument/2006/relationships/slide" Target="slides/slide16.xml"/><Relationship Id="rId25" Type="http://schemas.openxmlformats.org/officeDocument/2006/relationships/slide" Target="slides/slide15.xml"/><Relationship Id="rId28" Type="http://schemas.openxmlformats.org/officeDocument/2006/relationships/slide" Target="slides/slide18.xml"/><Relationship Id="rId27" Type="http://schemas.openxmlformats.org/officeDocument/2006/relationships/slide" Target="slides/slide17.xml"/><Relationship Id="rId29" Type="http://schemas.openxmlformats.org/officeDocument/2006/relationships/slide" Target="slides/slide19.xml"/><Relationship Id="rId95" Type="http://schemas.openxmlformats.org/officeDocument/2006/relationships/slide" Target="slides/slide85.xml"/><Relationship Id="rId94" Type="http://schemas.openxmlformats.org/officeDocument/2006/relationships/slide" Target="slides/slide84.xml"/><Relationship Id="rId97" Type="http://schemas.openxmlformats.org/officeDocument/2006/relationships/slide" Target="slides/slide87.xml"/><Relationship Id="rId96" Type="http://schemas.openxmlformats.org/officeDocument/2006/relationships/slide" Target="slides/slide86.xml"/><Relationship Id="rId11" Type="http://schemas.openxmlformats.org/officeDocument/2006/relationships/slide" Target="slides/slide1.xml"/><Relationship Id="rId99" Type="http://schemas.openxmlformats.org/officeDocument/2006/relationships/slide" Target="slides/slide89.xml"/><Relationship Id="rId10" Type="http://schemas.openxmlformats.org/officeDocument/2006/relationships/notesMaster" Target="notesMasters/notesMaster1.xml"/><Relationship Id="rId98" Type="http://schemas.openxmlformats.org/officeDocument/2006/relationships/slide" Target="slides/slide88.xml"/><Relationship Id="rId13" Type="http://schemas.openxmlformats.org/officeDocument/2006/relationships/slide" Target="slides/slide3.xml"/><Relationship Id="rId12" Type="http://schemas.openxmlformats.org/officeDocument/2006/relationships/slide" Target="slides/slide2.xml"/><Relationship Id="rId91" Type="http://schemas.openxmlformats.org/officeDocument/2006/relationships/slide" Target="slides/slide81.xml"/><Relationship Id="rId90" Type="http://schemas.openxmlformats.org/officeDocument/2006/relationships/slide" Target="slides/slide80.xml"/><Relationship Id="rId93" Type="http://schemas.openxmlformats.org/officeDocument/2006/relationships/slide" Target="slides/slide83.xml"/><Relationship Id="rId92" Type="http://schemas.openxmlformats.org/officeDocument/2006/relationships/slide" Target="slides/slide82.xml"/><Relationship Id="rId15" Type="http://schemas.openxmlformats.org/officeDocument/2006/relationships/slide" Target="slides/slide5.xml"/><Relationship Id="rId14" Type="http://schemas.openxmlformats.org/officeDocument/2006/relationships/slide" Target="slides/slide4.xml"/><Relationship Id="rId17" Type="http://schemas.openxmlformats.org/officeDocument/2006/relationships/slide" Target="slides/slide7.xml"/><Relationship Id="rId16" Type="http://schemas.openxmlformats.org/officeDocument/2006/relationships/slide" Target="slides/slide6.xml"/><Relationship Id="rId19" Type="http://schemas.openxmlformats.org/officeDocument/2006/relationships/slide" Target="slides/slide9.xml"/><Relationship Id="rId18" Type="http://schemas.openxmlformats.org/officeDocument/2006/relationships/slide" Target="slides/slide8.xml"/><Relationship Id="rId84" Type="http://schemas.openxmlformats.org/officeDocument/2006/relationships/slide" Target="slides/slide74.xml"/><Relationship Id="rId83" Type="http://schemas.openxmlformats.org/officeDocument/2006/relationships/slide" Target="slides/slide73.xml"/><Relationship Id="rId86" Type="http://schemas.openxmlformats.org/officeDocument/2006/relationships/slide" Target="slides/slide76.xml"/><Relationship Id="rId85" Type="http://schemas.openxmlformats.org/officeDocument/2006/relationships/slide" Target="slides/slide75.xml"/><Relationship Id="rId88" Type="http://schemas.openxmlformats.org/officeDocument/2006/relationships/slide" Target="slides/slide78.xml"/><Relationship Id="rId87" Type="http://schemas.openxmlformats.org/officeDocument/2006/relationships/slide" Target="slides/slide77.xml"/><Relationship Id="rId89" Type="http://schemas.openxmlformats.org/officeDocument/2006/relationships/slide" Target="slides/slide79.xml"/><Relationship Id="rId80" Type="http://schemas.openxmlformats.org/officeDocument/2006/relationships/slide" Target="slides/slide70.xml"/><Relationship Id="rId82" Type="http://schemas.openxmlformats.org/officeDocument/2006/relationships/slide" Target="slides/slide72.xml"/><Relationship Id="rId81" Type="http://schemas.openxmlformats.org/officeDocument/2006/relationships/slide" Target="slides/slide71.xml"/><Relationship Id="rId1" Type="http://schemas.openxmlformats.org/officeDocument/2006/relationships/theme" Target="theme/theme7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slideMaster" Target="slideMasters/slideMaster4.xml"/><Relationship Id="rId8" Type="http://schemas.openxmlformats.org/officeDocument/2006/relationships/slideMaster" Target="slideMasters/slideMaster5.xml"/><Relationship Id="rId73" Type="http://schemas.openxmlformats.org/officeDocument/2006/relationships/slide" Target="slides/slide63.xml"/><Relationship Id="rId72" Type="http://schemas.openxmlformats.org/officeDocument/2006/relationships/slide" Target="slides/slide62.xml"/><Relationship Id="rId75" Type="http://schemas.openxmlformats.org/officeDocument/2006/relationships/slide" Target="slides/slide65.xml"/><Relationship Id="rId74" Type="http://schemas.openxmlformats.org/officeDocument/2006/relationships/slide" Target="slides/slide64.xml"/><Relationship Id="rId77" Type="http://schemas.openxmlformats.org/officeDocument/2006/relationships/slide" Target="slides/slide67.xml"/><Relationship Id="rId76" Type="http://schemas.openxmlformats.org/officeDocument/2006/relationships/slide" Target="slides/slide66.xml"/><Relationship Id="rId79" Type="http://schemas.openxmlformats.org/officeDocument/2006/relationships/slide" Target="slides/slide69.xml"/><Relationship Id="rId78" Type="http://schemas.openxmlformats.org/officeDocument/2006/relationships/slide" Target="slides/slide68.xml"/><Relationship Id="rId71" Type="http://schemas.openxmlformats.org/officeDocument/2006/relationships/slide" Target="slides/slide61.xml"/><Relationship Id="rId70" Type="http://schemas.openxmlformats.org/officeDocument/2006/relationships/slide" Target="slides/slide60.xml"/><Relationship Id="rId62" Type="http://schemas.openxmlformats.org/officeDocument/2006/relationships/slide" Target="slides/slide52.xml"/><Relationship Id="rId61" Type="http://schemas.openxmlformats.org/officeDocument/2006/relationships/slide" Target="slides/slide51.xml"/><Relationship Id="rId64" Type="http://schemas.openxmlformats.org/officeDocument/2006/relationships/slide" Target="slides/slide54.xml"/><Relationship Id="rId63" Type="http://schemas.openxmlformats.org/officeDocument/2006/relationships/slide" Target="slides/slide53.xml"/><Relationship Id="rId66" Type="http://schemas.openxmlformats.org/officeDocument/2006/relationships/slide" Target="slides/slide56.xml"/><Relationship Id="rId65" Type="http://schemas.openxmlformats.org/officeDocument/2006/relationships/slide" Target="slides/slide55.xml"/><Relationship Id="rId68" Type="http://schemas.openxmlformats.org/officeDocument/2006/relationships/slide" Target="slides/slide58.xml"/><Relationship Id="rId67" Type="http://schemas.openxmlformats.org/officeDocument/2006/relationships/slide" Target="slides/slide57.xml"/><Relationship Id="rId60" Type="http://schemas.openxmlformats.org/officeDocument/2006/relationships/slide" Target="slides/slide50.xml"/><Relationship Id="rId69" Type="http://schemas.openxmlformats.org/officeDocument/2006/relationships/slide" Target="slides/slide59.xml"/><Relationship Id="rId51" Type="http://schemas.openxmlformats.org/officeDocument/2006/relationships/slide" Target="slides/slide41.xml"/><Relationship Id="rId50" Type="http://schemas.openxmlformats.org/officeDocument/2006/relationships/slide" Target="slides/slide40.xml"/><Relationship Id="rId53" Type="http://schemas.openxmlformats.org/officeDocument/2006/relationships/slide" Target="slides/slide43.xml"/><Relationship Id="rId52" Type="http://schemas.openxmlformats.org/officeDocument/2006/relationships/slide" Target="slides/slide42.xml"/><Relationship Id="rId55" Type="http://schemas.openxmlformats.org/officeDocument/2006/relationships/slide" Target="slides/slide45.xml"/><Relationship Id="rId54" Type="http://schemas.openxmlformats.org/officeDocument/2006/relationships/slide" Target="slides/slide44.xml"/><Relationship Id="rId57" Type="http://schemas.openxmlformats.org/officeDocument/2006/relationships/slide" Target="slides/slide47.xml"/><Relationship Id="rId56" Type="http://schemas.openxmlformats.org/officeDocument/2006/relationships/slide" Target="slides/slide46.xml"/><Relationship Id="rId59" Type="http://schemas.openxmlformats.org/officeDocument/2006/relationships/slide" Target="slides/slide49.xml"/><Relationship Id="rId58" Type="http://schemas.openxmlformats.org/officeDocument/2006/relationships/slide" Target="slides/slide48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4" name="Google Shape;374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5" name="Google Shape;375;p1:notes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0" name="Google Shape;510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21" name="Google Shape;521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3" name="Google Shape;533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44" name="Google Shape;544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6" name="Google Shape;556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7" name="Google Shape;567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8" name="Google Shape;578;p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1" name="Google Shape;591;p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2" name="Google Shape;602;p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4" name="Google Shape;614;p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Google Shape;389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23" name="Google Shape;623;p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1" name="Google Shape;641;p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53" name="Google Shape;653;p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9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61" name="Google Shape;661;p2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9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81" name="Google Shape;681;p2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92" name="Google Shape;692;p2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03" name="Google Shape;703;p2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3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15" name="Google Shape;715;p2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6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28" name="Google Shape;728;p2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4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36" name="Google Shape;736;p2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7" name="Google Shape;397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9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61" name="Google Shape;761;p3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6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78" name="Google Shape;778;p3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9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91" name="Google Shape;791;p3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9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01" name="Google Shape;801;p3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3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15" name="Google Shape;815;p3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23" name="Google Shape;823;p3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p37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3" name="Google Shape;833;p3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3" name="Google Shape;843;p3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5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97" name="Google Shape;897;p3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5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07" name="Google Shape;907;p4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7" name="Google Shape;407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8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919;p4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20" name="Google Shape;920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21" name="Google Shape;921;p4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7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29" name="Google Shape;929;p4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9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p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41" name="Google Shape;941;p4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0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Google Shape;951;p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2" name="Google Shape;952;p4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Google Shape;962;p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63" name="Google Shape;963;p4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3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Google Shape;974;p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75" name="Google Shape;975;p4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6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Google Shape;987;p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8" name="Google Shape;988;p4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8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0" name="Google Shape;1000;p4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9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Google Shape;1010;p4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11" name="Google Shape;1011;p49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7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Google Shape;1028;p5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29" name="Google Shape;1029;p50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7" name="Google Shape;417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3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Google Shape;1054;p5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55" name="Google Shape;1055;p51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9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Google Shape;1070;p5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71" name="Google Shape;1071;p52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7" name="Shape 1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8" name="Google Shape;1438;p5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39" name="Google Shape;1439;p53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5" name="Shape 1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6" name="Google Shape;1446;p5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47" name="Google Shape;1447;p54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9" name="Shape 1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0" name="Google Shape;1470;p55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1" name="Google Shape;1471;p5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0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1" name="Google Shape;1481;p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2" name="Google Shape;1482;p5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4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p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36" name="Google Shape;1536;p5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5" name="Shape 1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" name="Google Shape;1546;p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7" name="Google Shape;1547;p5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7" name="Shape 1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8" name="Google Shape;1568;p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69" name="Google Shape;1569;p5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6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7" name="Google Shape;1577;p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78" name="Google Shape;1578;p6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7" name="Google Shape;427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6" name="Shape 1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" name="Google Shape;1587;p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88" name="Google Shape;1588;p6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3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4" name="Google Shape;1594;p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95" name="Google Shape;1595;p6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3" name="Shape 1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4" name="Google Shape;1604;p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05" name="Google Shape;1605;p6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4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5" name="Google Shape;1615;p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6" name="Google Shape;1616;p6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5" name="Shape 1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6" name="Google Shape;1626;g8a05def9f8_0_27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27" name="Google Shape;1627;g8a05def9f8_0_2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28" name="Google Shape;1628;g8a05def9f8_0_27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8" name="Shape 1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" name="Google Shape;1639;g8a05def9f8_0_28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40" name="Google Shape;1640;g8a05def9f8_0_2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41" name="Google Shape;1641;g8a05def9f8_0_28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2" name="Shape 1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3" name="Google Shape;1653;p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54" name="Google Shape;1654;p6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3" name="Shape 1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4" name="Google Shape;1664;p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65" name="Google Shape;1665;p6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4" name="Shape 1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" name="Google Shape;1675;p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76" name="Google Shape;1676;p6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6" name="Shape 1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7" name="Google Shape;1687;p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88" name="Google Shape;1688;p6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7" name="Google Shape;437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8" name="Shape 1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" name="Google Shape;1699;p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00" name="Google Shape;1700;p7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8" name="Shape 1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9" name="Google Shape;1709;p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10" name="Google Shape;1710;p7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9" name="Shape 1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" name="Google Shape;1720;p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21" name="Google Shape;1721;p7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0" name="Shape 1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1" name="Google Shape;1731;p73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2" name="Google Shape;1732;p7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1" name="Shape 1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2" name="Google Shape;1742;p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3" name="Google Shape;1743;p7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5" name="Shape 1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6" name="Google Shape;1796;p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97" name="Google Shape;1797;p7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5" name="Shape 1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6" name="Google Shape;1806;p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07" name="Google Shape;1807;p7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7" name="Shape 1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8" name="Google Shape;1818;p77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9" name="Google Shape;1819;p7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6" name="Shape 1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7" name="Google Shape;1827;g8a05def9f8_0_9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28" name="Google Shape;1828;g8a05def9f8_0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29" name="Google Shape;1829;g8a05def9f8_0_9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3" name="Shape 1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4" name="Google Shape;1834;g8a05def9f8_0_10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35" name="Google Shape;1835;g8a05def9f8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36" name="Google Shape;1836;g8a05def9f8_0_10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7" name="Google Shape;447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0" name="Shape 1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1" name="Google Shape;1841;g8a05def9f8_0_10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42" name="Google Shape;1842;g8a05def9f8_0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43" name="Google Shape;1843;g8a05def9f8_0_10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7" name="Shape 1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8" name="Google Shape;1848;g8a05def9f8_0_1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49" name="Google Shape;1849;g8a05def9f8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50" name="Google Shape;1850;g8a05def9f8_0_11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4" name="Shape 1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5" name="Google Shape;1855;g8a05def9f8_0_1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56" name="Google Shape;1856;g8a05def9f8_0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57" name="Google Shape;1857;g8a05def9f8_0_12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1" name="Shape 1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2" name="Google Shape;1862;g8a05def9f8_0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63" name="Google Shape;1863;g8a05def9f8_0_12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2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" name="Google Shape;1873;g8a05def9f8_0_13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74" name="Google Shape;1874;g8a05def9f8_0_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75" name="Google Shape;1875;g8a05def9f8_0_13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9" name="Shape 1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0" name="Google Shape;1880;p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1" name="Google Shape;1881;p7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3" name="Shape 1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4" name="Google Shape;1934;p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5" name="Google Shape;1935;p8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4" name="Shape 1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" name="Google Shape;1945;p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46" name="Google Shape;1946;p8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5" name="Shape 1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6" name="Google Shape;1956;p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57" name="Google Shape;1957;p8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6" name="Shape 1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7" name="Google Shape;1967;p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8" name="Google Shape;1968;p8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6" name="Google Shape;456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0" name="Shape 2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1" name="Google Shape;2021;p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22" name="Google Shape;2022;p8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0" name="Shape 2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1" name="Google Shape;2031;p8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32" name="Google Shape;2032;p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3" name="Google Shape;2033;p85:notes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Image Placeholder">
  <p:cSld name="Big Image Placeholder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"/>
          <p:cNvSpPr/>
          <p:nvPr>
            <p:ph idx="2" type="pic"/>
          </p:nvPr>
        </p:nvSpPr>
        <p:spPr>
          <a:xfrm>
            <a:off x="-3176" y="0"/>
            <a:ext cx="24377652" cy="137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D8D8D8"/>
              </a:buClr>
              <a:buSzPts val="1400"/>
              <a:buFont typeface="Arial"/>
              <a:buNone/>
              <a:defRPr b="0" i="0" sz="4200" u="none" cap="none" strike="noStrike">
                <a:solidFill>
                  <a:srgbClr val="D8D8D8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Portfolio One">
  <p:cSld name="1_Portfolio One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/>
          <p:nvPr>
            <p:ph idx="2" type="pic"/>
          </p:nvPr>
        </p:nvSpPr>
        <p:spPr>
          <a:xfrm>
            <a:off x="1541463" y="3876416"/>
            <a:ext cx="3164822" cy="316275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50" name="Google Shape;50;p12"/>
          <p:cNvSpPr/>
          <p:nvPr>
            <p:ph idx="3" type="pic"/>
          </p:nvPr>
        </p:nvSpPr>
        <p:spPr>
          <a:xfrm>
            <a:off x="5020747" y="3876416"/>
            <a:ext cx="3164822" cy="316275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51" name="Google Shape;51;p12"/>
          <p:cNvSpPr/>
          <p:nvPr>
            <p:ph idx="4" type="pic"/>
          </p:nvPr>
        </p:nvSpPr>
        <p:spPr>
          <a:xfrm>
            <a:off x="1541463" y="7333107"/>
            <a:ext cx="3164822" cy="316275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52" name="Google Shape;52;p12"/>
          <p:cNvSpPr/>
          <p:nvPr>
            <p:ph idx="5" type="pic"/>
          </p:nvPr>
        </p:nvSpPr>
        <p:spPr>
          <a:xfrm>
            <a:off x="5020747" y="7333107"/>
            <a:ext cx="3164822" cy="316275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53" name="Google Shape;53;p12"/>
          <p:cNvSpPr/>
          <p:nvPr>
            <p:ph idx="6" type="pic"/>
          </p:nvPr>
        </p:nvSpPr>
        <p:spPr>
          <a:xfrm>
            <a:off x="16207956" y="3876416"/>
            <a:ext cx="3164822" cy="316275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54" name="Google Shape;54;p12"/>
          <p:cNvSpPr/>
          <p:nvPr>
            <p:ph idx="7" type="pic"/>
          </p:nvPr>
        </p:nvSpPr>
        <p:spPr>
          <a:xfrm>
            <a:off x="19687241" y="3876416"/>
            <a:ext cx="3164822" cy="316275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55" name="Google Shape;55;p12"/>
          <p:cNvSpPr/>
          <p:nvPr>
            <p:ph idx="8" type="pic"/>
          </p:nvPr>
        </p:nvSpPr>
        <p:spPr>
          <a:xfrm>
            <a:off x="16207956" y="7333107"/>
            <a:ext cx="3164822" cy="316275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56" name="Google Shape;56;p12"/>
          <p:cNvSpPr/>
          <p:nvPr>
            <p:ph idx="9" type="pic"/>
          </p:nvPr>
        </p:nvSpPr>
        <p:spPr>
          <a:xfrm>
            <a:off x="19687241" y="7333107"/>
            <a:ext cx="3164822" cy="316275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Big Image Placeholder">
  <p:cSld name="6_Big Image Placeholder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/>
          <p:nvPr>
            <p:ph idx="1" type="body"/>
          </p:nvPr>
        </p:nvSpPr>
        <p:spPr>
          <a:xfrm>
            <a:off x="1800225" y="1514475"/>
            <a:ext cx="20859600" cy="982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533400" lvl="0" marL="457200" marR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482600" lvl="1" marL="9144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457200" lvl="2" marL="13716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431800" lvl="3" marL="18288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431800" lvl="4" marL="22860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457200" lvl="5" marL="2743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457200" lvl="6" marL="32004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457200" lvl="7" marL="36576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457200" lvl="8" marL="41148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Title Slide">
  <p:cSld name="7_Title Slide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Image Placeholder">
  <p:cSld name="Big Image Placeholder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6"/>
          <p:cNvSpPr/>
          <p:nvPr>
            <p:ph idx="2" type="pic"/>
          </p:nvPr>
        </p:nvSpPr>
        <p:spPr>
          <a:xfrm>
            <a:off x="-3176" y="0"/>
            <a:ext cx="24377701" cy="137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D8D8D8"/>
              </a:buClr>
              <a:buSzPts val="1400"/>
              <a:buFont typeface="Arial"/>
              <a:buNone/>
              <a:defRPr b="0" i="0" sz="4200" u="none" cap="none" strike="noStrike">
                <a:solidFill>
                  <a:srgbClr val="D8D8D8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Big Image Placeholder">
  <p:cSld name="6_Big Image Placeholder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7"/>
          <p:cNvSpPr txBox="1"/>
          <p:nvPr>
            <p:ph idx="1" type="body"/>
          </p:nvPr>
        </p:nvSpPr>
        <p:spPr>
          <a:xfrm>
            <a:off x="1800225" y="1514475"/>
            <a:ext cx="20859600" cy="982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533400" lvl="0" marL="457200" marR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482600" lvl="1" marL="9144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457200" lvl="2" marL="13716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431800" lvl="3" marL="18288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431800" lvl="4" marL="22860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457200" lvl="5" marL="2743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457200" lvl="6" marL="32004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457200" lvl="7" marL="36576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457200" lvl="8" marL="41148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a_clients">
  <p:cSld name="Sta_clients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8"/>
          <p:cNvSpPr/>
          <p:nvPr>
            <p:ph idx="2" type="pic"/>
          </p:nvPr>
        </p:nvSpPr>
        <p:spPr>
          <a:xfrm>
            <a:off x="-3" y="3517900"/>
            <a:ext cx="22852201" cy="668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Sta_clients">
  <p:cSld name="1_Sta_clients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/>
          <p:nvPr>
            <p:ph idx="2" type="pic"/>
          </p:nvPr>
        </p:nvSpPr>
        <p:spPr>
          <a:xfrm>
            <a:off x="1693863" y="3517900"/>
            <a:ext cx="9879300" cy="668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Big Image Placeholder">
  <p:cSld name="1_Big Image Placeholder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0"/>
          <p:cNvSpPr/>
          <p:nvPr>
            <p:ph idx="2" type="pic"/>
          </p:nvPr>
        </p:nvSpPr>
        <p:spPr>
          <a:xfrm>
            <a:off x="2151141" y="3998730"/>
            <a:ext cx="4198200" cy="41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77" name="Google Shape;77;p20"/>
          <p:cNvSpPr/>
          <p:nvPr>
            <p:ph idx="3" type="pic"/>
          </p:nvPr>
        </p:nvSpPr>
        <p:spPr>
          <a:xfrm>
            <a:off x="6717543" y="3998730"/>
            <a:ext cx="4198200" cy="41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78" name="Google Shape;78;p20"/>
          <p:cNvSpPr/>
          <p:nvPr>
            <p:ph idx="4" type="pic"/>
          </p:nvPr>
        </p:nvSpPr>
        <p:spPr>
          <a:xfrm>
            <a:off x="11283945" y="3998730"/>
            <a:ext cx="4198200" cy="41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79" name="Google Shape;79;p20"/>
          <p:cNvSpPr/>
          <p:nvPr>
            <p:ph idx="5" type="pic"/>
          </p:nvPr>
        </p:nvSpPr>
        <p:spPr>
          <a:xfrm>
            <a:off x="15850345" y="3998730"/>
            <a:ext cx="4198200" cy="41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Big Image Placeholder">
  <p:cSld name="2_Big Image Placeholder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/>
          <p:nvPr>
            <p:ph idx="2" type="pic"/>
          </p:nvPr>
        </p:nvSpPr>
        <p:spPr>
          <a:xfrm>
            <a:off x="5519498" y="7524478"/>
            <a:ext cx="4572000" cy="42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2" name="Google Shape;82;p21"/>
          <p:cNvSpPr/>
          <p:nvPr>
            <p:ph idx="3" type="pic"/>
          </p:nvPr>
        </p:nvSpPr>
        <p:spPr>
          <a:xfrm>
            <a:off x="19805650" y="7524478"/>
            <a:ext cx="4572000" cy="42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3" name="Google Shape;83;p21"/>
          <p:cNvSpPr/>
          <p:nvPr>
            <p:ph idx="4" type="pic"/>
          </p:nvPr>
        </p:nvSpPr>
        <p:spPr>
          <a:xfrm>
            <a:off x="15018002" y="2995414"/>
            <a:ext cx="4572000" cy="42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4" name="Google Shape;84;p21"/>
          <p:cNvSpPr/>
          <p:nvPr>
            <p:ph idx="5" type="pic"/>
          </p:nvPr>
        </p:nvSpPr>
        <p:spPr>
          <a:xfrm>
            <a:off x="19805650" y="2995414"/>
            <a:ext cx="4572000" cy="42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5" name="Google Shape;85;p21"/>
          <p:cNvSpPr/>
          <p:nvPr>
            <p:ph idx="6" type="pic"/>
          </p:nvPr>
        </p:nvSpPr>
        <p:spPr>
          <a:xfrm>
            <a:off x="10254313" y="2995414"/>
            <a:ext cx="4572000" cy="42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6" name="Google Shape;86;p21"/>
          <p:cNvSpPr/>
          <p:nvPr>
            <p:ph idx="7" type="pic"/>
          </p:nvPr>
        </p:nvSpPr>
        <p:spPr>
          <a:xfrm>
            <a:off x="10254313" y="7524478"/>
            <a:ext cx="4572000" cy="42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Title Slide">
  <p:cSld name="7_Title Slide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Big Image Placeholder">
  <p:cSld name="3_Big Image Placeholder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2"/>
          <p:cNvSpPr/>
          <p:nvPr>
            <p:ph idx="2" type="pic"/>
          </p:nvPr>
        </p:nvSpPr>
        <p:spPr>
          <a:xfrm>
            <a:off x="16072" y="0"/>
            <a:ext cx="12169500" cy="137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9" name="Google Shape;89;p22"/>
          <p:cNvSpPr/>
          <p:nvPr>
            <p:ph idx="3" type="pic"/>
          </p:nvPr>
        </p:nvSpPr>
        <p:spPr>
          <a:xfrm>
            <a:off x="12185649" y="0"/>
            <a:ext cx="12169500" cy="137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Big Image Placeholder">
  <p:cSld name="4_Big Image Placeholder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3"/>
          <p:cNvSpPr/>
          <p:nvPr>
            <p:ph idx="2" type="pic"/>
          </p:nvPr>
        </p:nvSpPr>
        <p:spPr>
          <a:xfrm>
            <a:off x="1748622" y="3048000"/>
            <a:ext cx="6710400" cy="80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92" name="Google Shape;92;p23"/>
          <p:cNvSpPr/>
          <p:nvPr>
            <p:ph idx="3" type="pic"/>
          </p:nvPr>
        </p:nvSpPr>
        <p:spPr>
          <a:xfrm>
            <a:off x="8933425" y="3048000"/>
            <a:ext cx="6710400" cy="80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93" name="Google Shape;93;p23"/>
          <p:cNvSpPr/>
          <p:nvPr>
            <p:ph idx="4" type="pic"/>
          </p:nvPr>
        </p:nvSpPr>
        <p:spPr>
          <a:xfrm>
            <a:off x="16115231" y="3048000"/>
            <a:ext cx="6710400" cy="80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Big Image Placeholder">
  <p:cSld name="5_Big Image Placeholder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4"/>
          <p:cNvSpPr/>
          <p:nvPr>
            <p:ph idx="2" type="pic"/>
          </p:nvPr>
        </p:nvSpPr>
        <p:spPr>
          <a:xfrm>
            <a:off x="1541462" y="2997200"/>
            <a:ext cx="5172600" cy="85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96" name="Google Shape;96;p24"/>
          <p:cNvSpPr/>
          <p:nvPr>
            <p:ph idx="3" type="pic"/>
          </p:nvPr>
        </p:nvSpPr>
        <p:spPr>
          <a:xfrm>
            <a:off x="6919220" y="2997200"/>
            <a:ext cx="5172600" cy="85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97" name="Google Shape;97;p24"/>
          <p:cNvSpPr/>
          <p:nvPr>
            <p:ph idx="4" type="pic"/>
          </p:nvPr>
        </p:nvSpPr>
        <p:spPr>
          <a:xfrm>
            <a:off x="12301785" y="2997200"/>
            <a:ext cx="5172600" cy="85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98" name="Google Shape;98;p24"/>
          <p:cNvSpPr/>
          <p:nvPr>
            <p:ph idx="5" type="pic"/>
          </p:nvPr>
        </p:nvSpPr>
        <p:spPr>
          <a:xfrm>
            <a:off x="17679544" y="2997200"/>
            <a:ext cx="5172600" cy="85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Portfolio One">
  <p:cSld name="1_Portfolio One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6"/>
          <p:cNvSpPr/>
          <p:nvPr>
            <p:ph idx="2" type="pic"/>
          </p:nvPr>
        </p:nvSpPr>
        <p:spPr>
          <a:xfrm>
            <a:off x="1541462" y="3876416"/>
            <a:ext cx="3164700" cy="31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02" name="Google Shape;102;p26"/>
          <p:cNvSpPr/>
          <p:nvPr>
            <p:ph idx="3" type="pic"/>
          </p:nvPr>
        </p:nvSpPr>
        <p:spPr>
          <a:xfrm>
            <a:off x="5020746" y="3876416"/>
            <a:ext cx="3164700" cy="31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03" name="Google Shape;103;p26"/>
          <p:cNvSpPr/>
          <p:nvPr>
            <p:ph idx="4" type="pic"/>
          </p:nvPr>
        </p:nvSpPr>
        <p:spPr>
          <a:xfrm>
            <a:off x="1541462" y="7333107"/>
            <a:ext cx="3164700" cy="31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04" name="Google Shape;104;p26"/>
          <p:cNvSpPr/>
          <p:nvPr>
            <p:ph idx="5" type="pic"/>
          </p:nvPr>
        </p:nvSpPr>
        <p:spPr>
          <a:xfrm>
            <a:off x="5020746" y="7333107"/>
            <a:ext cx="3164700" cy="31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05" name="Google Shape;105;p26"/>
          <p:cNvSpPr/>
          <p:nvPr>
            <p:ph idx="6" type="pic"/>
          </p:nvPr>
        </p:nvSpPr>
        <p:spPr>
          <a:xfrm>
            <a:off x="16207956" y="3876416"/>
            <a:ext cx="3164700" cy="31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06" name="Google Shape;106;p26"/>
          <p:cNvSpPr/>
          <p:nvPr>
            <p:ph idx="7" type="pic"/>
          </p:nvPr>
        </p:nvSpPr>
        <p:spPr>
          <a:xfrm>
            <a:off x="19687241" y="3876416"/>
            <a:ext cx="3164700" cy="31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07" name="Google Shape;107;p26"/>
          <p:cNvSpPr/>
          <p:nvPr>
            <p:ph idx="8" type="pic"/>
          </p:nvPr>
        </p:nvSpPr>
        <p:spPr>
          <a:xfrm>
            <a:off x="16207956" y="7333107"/>
            <a:ext cx="3164700" cy="31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08" name="Google Shape;108;p26"/>
          <p:cNvSpPr/>
          <p:nvPr>
            <p:ph idx="9" type="pic"/>
          </p:nvPr>
        </p:nvSpPr>
        <p:spPr>
          <a:xfrm>
            <a:off x="19687241" y="7333107"/>
            <a:ext cx="3164700" cy="31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Title Slide">
  <p:cSld name="7_Title Slide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Image Placeholder">
  <p:cSld name="Big Image Placeholder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/>
          <p:nvPr>
            <p:ph idx="2" type="pic"/>
          </p:nvPr>
        </p:nvSpPr>
        <p:spPr>
          <a:xfrm>
            <a:off x="-3176" y="0"/>
            <a:ext cx="24377701" cy="137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D8D8D8"/>
              </a:buClr>
              <a:buSzPts val="1400"/>
              <a:buFont typeface="Arial"/>
              <a:buNone/>
              <a:defRPr b="0" i="0" sz="4200" u="none" cap="none" strike="noStrike">
                <a:solidFill>
                  <a:srgbClr val="D8D8D8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a_clients">
  <p:cSld name="Sta_clients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0"/>
          <p:cNvSpPr/>
          <p:nvPr>
            <p:ph idx="2" type="pic"/>
          </p:nvPr>
        </p:nvSpPr>
        <p:spPr>
          <a:xfrm>
            <a:off x="-4" y="3517900"/>
            <a:ext cx="22852201" cy="668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Sta_clients">
  <p:cSld name="1_Sta_clients"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31"/>
          <p:cNvSpPr/>
          <p:nvPr>
            <p:ph idx="2" type="pic"/>
          </p:nvPr>
        </p:nvSpPr>
        <p:spPr>
          <a:xfrm>
            <a:off x="1693863" y="3517900"/>
            <a:ext cx="9879300" cy="668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Big Image Placeholder">
  <p:cSld name="1_Big Image Placeholder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2"/>
          <p:cNvSpPr/>
          <p:nvPr>
            <p:ph idx="2" type="pic"/>
          </p:nvPr>
        </p:nvSpPr>
        <p:spPr>
          <a:xfrm>
            <a:off x="2151142" y="3998730"/>
            <a:ext cx="4198200" cy="41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125" name="Google Shape;125;p32"/>
          <p:cNvSpPr/>
          <p:nvPr>
            <p:ph idx="3" type="pic"/>
          </p:nvPr>
        </p:nvSpPr>
        <p:spPr>
          <a:xfrm>
            <a:off x="6717544" y="3998730"/>
            <a:ext cx="4198200" cy="41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126" name="Google Shape;126;p32"/>
          <p:cNvSpPr/>
          <p:nvPr>
            <p:ph idx="4" type="pic"/>
          </p:nvPr>
        </p:nvSpPr>
        <p:spPr>
          <a:xfrm>
            <a:off x="11283945" y="3998730"/>
            <a:ext cx="4198200" cy="41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127" name="Google Shape;127;p32"/>
          <p:cNvSpPr/>
          <p:nvPr>
            <p:ph idx="5" type="pic"/>
          </p:nvPr>
        </p:nvSpPr>
        <p:spPr>
          <a:xfrm>
            <a:off x="15850347" y="3998730"/>
            <a:ext cx="4198200" cy="41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a_clients">
  <p:cSld name="Sta_clients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>
            <p:ph idx="2" type="pic"/>
          </p:nvPr>
        </p:nvSpPr>
        <p:spPr>
          <a:xfrm>
            <a:off x="-4" y="3517900"/>
            <a:ext cx="22852067" cy="668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Big Image Placeholder">
  <p:cSld name="2_Big Image Placeholder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33"/>
          <p:cNvSpPr/>
          <p:nvPr>
            <p:ph idx="2" type="pic"/>
          </p:nvPr>
        </p:nvSpPr>
        <p:spPr>
          <a:xfrm>
            <a:off x="5519499" y="7524479"/>
            <a:ext cx="4572000" cy="42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130" name="Google Shape;130;p33"/>
          <p:cNvSpPr/>
          <p:nvPr>
            <p:ph idx="3" type="pic"/>
          </p:nvPr>
        </p:nvSpPr>
        <p:spPr>
          <a:xfrm>
            <a:off x="19805650" y="7524479"/>
            <a:ext cx="4572000" cy="42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131" name="Google Shape;131;p33"/>
          <p:cNvSpPr/>
          <p:nvPr>
            <p:ph idx="4" type="pic"/>
          </p:nvPr>
        </p:nvSpPr>
        <p:spPr>
          <a:xfrm>
            <a:off x="15018002" y="2995414"/>
            <a:ext cx="4572000" cy="42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132" name="Google Shape;132;p33"/>
          <p:cNvSpPr/>
          <p:nvPr>
            <p:ph idx="5" type="pic"/>
          </p:nvPr>
        </p:nvSpPr>
        <p:spPr>
          <a:xfrm>
            <a:off x="19805650" y="2995414"/>
            <a:ext cx="4572000" cy="42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133" name="Google Shape;133;p33"/>
          <p:cNvSpPr/>
          <p:nvPr>
            <p:ph idx="6" type="pic"/>
          </p:nvPr>
        </p:nvSpPr>
        <p:spPr>
          <a:xfrm>
            <a:off x="10254313" y="2995414"/>
            <a:ext cx="4572000" cy="42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134" name="Google Shape;134;p33"/>
          <p:cNvSpPr/>
          <p:nvPr>
            <p:ph idx="7" type="pic"/>
          </p:nvPr>
        </p:nvSpPr>
        <p:spPr>
          <a:xfrm>
            <a:off x="10254313" y="7524479"/>
            <a:ext cx="4572000" cy="42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Big Image Placeholder">
  <p:cSld name="3_Big Image Placeholder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4"/>
          <p:cNvSpPr/>
          <p:nvPr>
            <p:ph idx="2" type="pic"/>
          </p:nvPr>
        </p:nvSpPr>
        <p:spPr>
          <a:xfrm>
            <a:off x="16072" y="0"/>
            <a:ext cx="12169500" cy="137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137" name="Google Shape;137;p34"/>
          <p:cNvSpPr/>
          <p:nvPr>
            <p:ph idx="3" type="pic"/>
          </p:nvPr>
        </p:nvSpPr>
        <p:spPr>
          <a:xfrm>
            <a:off x="12185649" y="0"/>
            <a:ext cx="12169500" cy="137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Big Image Placeholder">
  <p:cSld name="4_Big Image Placeholder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5"/>
          <p:cNvSpPr/>
          <p:nvPr>
            <p:ph idx="2" type="pic"/>
          </p:nvPr>
        </p:nvSpPr>
        <p:spPr>
          <a:xfrm>
            <a:off x="1748622" y="3048000"/>
            <a:ext cx="6710400" cy="80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140" name="Google Shape;140;p35"/>
          <p:cNvSpPr/>
          <p:nvPr>
            <p:ph idx="3" type="pic"/>
          </p:nvPr>
        </p:nvSpPr>
        <p:spPr>
          <a:xfrm>
            <a:off x="8933425" y="3048000"/>
            <a:ext cx="6710400" cy="80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141" name="Google Shape;141;p35"/>
          <p:cNvSpPr/>
          <p:nvPr>
            <p:ph idx="4" type="pic"/>
          </p:nvPr>
        </p:nvSpPr>
        <p:spPr>
          <a:xfrm>
            <a:off x="16115233" y="3048000"/>
            <a:ext cx="6710400" cy="80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Big Image Placeholder">
  <p:cSld name="5_Big Image Placeholder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6"/>
          <p:cNvSpPr/>
          <p:nvPr>
            <p:ph idx="2" type="pic"/>
          </p:nvPr>
        </p:nvSpPr>
        <p:spPr>
          <a:xfrm>
            <a:off x="1541463" y="2997200"/>
            <a:ext cx="5172600" cy="85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144" name="Google Shape;144;p36"/>
          <p:cNvSpPr/>
          <p:nvPr>
            <p:ph idx="3" type="pic"/>
          </p:nvPr>
        </p:nvSpPr>
        <p:spPr>
          <a:xfrm>
            <a:off x="6919220" y="2997200"/>
            <a:ext cx="5172600" cy="85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145" name="Google Shape;145;p36"/>
          <p:cNvSpPr/>
          <p:nvPr>
            <p:ph idx="4" type="pic"/>
          </p:nvPr>
        </p:nvSpPr>
        <p:spPr>
          <a:xfrm>
            <a:off x="12301786" y="2997200"/>
            <a:ext cx="5172600" cy="85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146" name="Google Shape;146;p36"/>
          <p:cNvSpPr/>
          <p:nvPr>
            <p:ph idx="5" type="pic"/>
          </p:nvPr>
        </p:nvSpPr>
        <p:spPr>
          <a:xfrm>
            <a:off x="17679544" y="2997200"/>
            <a:ext cx="5172600" cy="85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Portfolio One">
  <p:cSld name="1_Portfolio One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7"/>
          <p:cNvSpPr/>
          <p:nvPr>
            <p:ph idx="2" type="pic"/>
          </p:nvPr>
        </p:nvSpPr>
        <p:spPr>
          <a:xfrm>
            <a:off x="1541463" y="3876416"/>
            <a:ext cx="3164700" cy="31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149" name="Google Shape;149;p37"/>
          <p:cNvSpPr/>
          <p:nvPr>
            <p:ph idx="3" type="pic"/>
          </p:nvPr>
        </p:nvSpPr>
        <p:spPr>
          <a:xfrm>
            <a:off x="5020747" y="3876416"/>
            <a:ext cx="3164700" cy="31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150" name="Google Shape;150;p37"/>
          <p:cNvSpPr/>
          <p:nvPr>
            <p:ph idx="4" type="pic"/>
          </p:nvPr>
        </p:nvSpPr>
        <p:spPr>
          <a:xfrm>
            <a:off x="1541463" y="7333107"/>
            <a:ext cx="3164700" cy="31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151" name="Google Shape;151;p37"/>
          <p:cNvSpPr/>
          <p:nvPr>
            <p:ph idx="5" type="pic"/>
          </p:nvPr>
        </p:nvSpPr>
        <p:spPr>
          <a:xfrm>
            <a:off x="5020747" y="7333107"/>
            <a:ext cx="3164700" cy="31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152" name="Google Shape;152;p37"/>
          <p:cNvSpPr/>
          <p:nvPr>
            <p:ph idx="6" type="pic"/>
          </p:nvPr>
        </p:nvSpPr>
        <p:spPr>
          <a:xfrm>
            <a:off x="16207956" y="3876416"/>
            <a:ext cx="3164700" cy="31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153" name="Google Shape;153;p37"/>
          <p:cNvSpPr/>
          <p:nvPr>
            <p:ph idx="7" type="pic"/>
          </p:nvPr>
        </p:nvSpPr>
        <p:spPr>
          <a:xfrm>
            <a:off x="19687241" y="3876416"/>
            <a:ext cx="3164700" cy="31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154" name="Google Shape;154;p37"/>
          <p:cNvSpPr/>
          <p:nvPr>
            <p:ph idx="8" type="pic"/>
          </p:nvPr>
        </p:nvSpPr>
        <p:spPr>
          <a:xfrm>
            <a:off x="16207956" y="7333107"/>
            <a:ext cx="3164700" cy="31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155" name="Google Shape;155;p37"/>
          <p:cNvSpPr/>
          <p:nvPr>
            <p:ph idx="9" type="pic"/>
          </p:nvPr>
        </p:nvSpPr>
        <p:spPr>
          <a:xfrm>
            <a:off x="19687241" y="7333107"/>
            <a:ext cx="3164700" cy="31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9"/>
          <p:cNvSpPr txBox="1"/>
          <p:nvPr>
            <p:ph type="title"/>
          </p:nvPr>
        </p:nvSpPr>
        <p:spPr>
          <a:xfrm>
            <a:off x="1218882" y="549278"/>
            <a:ext cx="21939900" cy="148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10950" lIns="210950" spcFirstLastPara="1" rIns="210950" wrap="square" tIns="21095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14F11"/>
              </a:buClr>
              <a:buSzPts val="3200"/>
              <a:buFont typeface="Calibri"/>
              <a:buNone/>
              <a:defRPr b="0" i="0" sz="6500" u="none" cap="none" strike="noStrike">
                <a:solidFill>
                  <a:srgbClr val="F14F1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3" name="Google Shape;163;p39"/>
          <p:cNvSpPr txBox="1"/>
          <p:nvPr>
            <p:ph idx="1" type="body"/>
          </p:nvPr>
        </p:nvSpPr>
        <p:spPr>
          <a:xfrm>
            <a:off x="1218882" y="2028826"/>
            <a:ext cx="21939900" cy="10014000"/>
          </a:xfrm>
          <a:prstGeom prst="rect">
            <a:avLst/>
          </a:prstGeom>
          <a:noFill/>
          <a:ln>
            <a:noFill/>
          </a:ln>
        </p:spPr>
        <p:txBody>
          <a:bodyPr anchorCtr="0" anchor="t" bIns="210950" lIns="210950" spcFirstLastPara="1" rIns="210950" wrap="square" tIns="210950">
            <a:noAutofit/>
          </a:bodyPr>
          <a:lstStyle>
            <a:lvl1pPr indent="-520700" lvl="0" marL="4572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404040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520700" lvl="1" marL="9144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404040"/>
              </a:buClr>
              <a:buSzPts val="4600"/>
              <a:buFont typeface="Arial"/>
              <a:buChar char="–"/>
              <a:defRPr b="0" i="0" sz="4600" u="none" cap="none" strike="noStrik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520700" lvl="2" marL="13716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404040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520700" lvl="3" marL="18288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404040"/>
              </a:buClr>
              <a:buSzPts val="4600"/>
              <a:buFont typeface="Arial"/>
              <a:buChar char="–"/>
              <a:defRPr b="0" i="0" sz="4600" u="none" cap="none" strike="noStrik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520700" lvl="4" marL="22860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404040"/>
              </a:buClr>
              <a:buSzPts val="4600"/>
              <a:buFont typeface="Arial"/>
              <a:buChar char="»"/>
              <a:defRPr b="0" i="0" sz="4600" u="none" cap="none" strike="noStrik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520700" lvl="5" marL="27432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520700" lvl="6" marL="32004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520700" lvl="7" marL="36576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520700" lvl="8" marL="41148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4" name="Google Shape;164;p39"/>
          <p:cNvSpPr txBox="1"/>
          <p:nvPr>
            <p:ph idx="12" type="sldNum"/>
          </p:nvPr>
        </p:nvSpPr>
        <p:spPr>
          <a:xfrm>
            <a:off x="1218883" y="12808586"/>
            <a:ext cx="673200" cy="5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05450" lIns="105450" spcFirstLastPara="1" rIns="105450" wrap="square" tIns="10545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40"/>
          <p:cNvSpPr txBox="1"/>
          <p:nvPr>
            <p:ph type="title"/>
          </p:nvPr>
        </p:nvSpPr>
        <p:spPr>
          <a:xfrm>
            <a:off x="1828324" y="4260850"/>
            <a:ext cx="20721000" cy="294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10950" lIns="210950" spcFirstLastPara="1" rIns="210950" wrap="square" tIns="21095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7" name="Google Shape;167;p40"/>
          <p:cNvSpPr txBox="1"/>
          <p:nvPr>
            <p:ph idx="1" type="body"/>
          </p:nvPr>
        </p:nvSpPr>
        <p:spPr>
          <a:xfrm>
            <a:off x="3656648" y="7772400"/>
            <a:ext cx="17064300" cy="35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210950" lIns="210950" spcFirstLastPara="1" rIns="210950" wrap="square" tIns="210950">
            <a:noAutofit/>
          </a:bodyPr>
          <a:lstStyle>
            <a:lvl1pPr indent="-228600" lvl="0" marL="457200" marR="0" algn="ctr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888888"/>
              </a:buClr>
              <a:buSzPts val="4600"/>
              <a:buFont typeface="Arial"/>
              <a:buNone/>
              <a:defRPr b="0" i="0" sz="4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520700" lvl="1" marL="9144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–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520700" lvl="2" marL="13716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520700" lvl="3" marL="18288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–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520700" lvl="4" marL="22860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»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520700" lvl="5" marL="27432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520700" lvl="6" marL="32004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520700" lvl="7" marL="36576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520700" lvl="8" marL="41148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8" name="Google Shape;168;p40"/>
          <p:cNvSpPr txBox="1"/>
          <p:nvPr>
            <p:ph idx="12" type="sldNum"/>
          </p:nvPr>
        </p:nvSpPr>
        <p:spPr>
          <a:xfrm>
            <a:off x="1218883" y="12808586"/>
            <a:ext cx="673200" cy="5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05450" lIns="105450" spcFirstLastPara="1" rIns="105450" wrap="square" tIns="10545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tx">
  <p:cSld name="TITLE_AND_BODY"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41"/>
          <p:cNvSpPr txBox="1"/>
          <p:nvPr>
            <p:ph type="title"/>
          </p:nvPr>
        </p:nvSpPr>
        <p:spPr>
          <a:xfrm>
            <a:off x="1218882" y="549278"/>
            <a:ext cx="21939900" cy="131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10950" lIns="210950" spcFirstLastPara="1" rIns="210950" wrap="square" tIns="21095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1" name="Google Shape;171;p41"/>
          <p:cNvSpPr txBox="1"/>
          <p:nvPr>
            <p:ph idx="1" type="body"/>
          </p:nvPr>
        </p:nvSpPr>
        <p:spPr>
          <a:xfrm>
            <a:off x="1218882" y="1863726"/>
            <a:ext cx="21939900" cy="10388400"/>
          </a:xfrm>
          <a:prstGeom prst="rect">
            <a:avLst/>
          </a:prstGeom>
          <a:noFill/>
          <a:ln>
            <a:noFill/>
          </a:ln>
        </p:spPr>
        <p:txBody>
          <a:bodyPr anchorCtr="0" anchor="t" bIns="210950" lIns="210950" spcFirstLastPara="1" rIns="210950" wrap="square" tIns="210950">
            <a:noAutofit/>
          </a:bodyPr>
          <a:lstStyle>
            <a:lvl1pPr indent="-520700" lvl="0" marL="4572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520700" lvl="1" marL="9144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–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520700" lvl="2" marL="13716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520700" lvl="3" marL="18288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–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520700" lvl="4" marL="22860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»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520700" lvl="5" marL="27432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520700" lvl="6" marL="32004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520700" lvl="7" marL="36576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520700" lvl="8" marL="41148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2" name="Google Shape;172;p41"/>
          <p:cNvSpPr txBox="1"/>
          <p:nvPr>
            <p:ph idx="12" type="sldNum"/>
          </p:nvPr>
        </p:nvSpPr>
        <p:spPr>
          <a:xfrm>
            <a:off x="1218883" y="12808586"/>
            <a:ext cx="673200" cy="5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05450" lIns="105450" spcFirstLastPara="1" rIns="105450" wrap="square" tIns="10545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 Header"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2"/>
          <p:cNvSpPr txBox="1"/>
          <p:nvPr>
            <p:ph type="title"/>
          </p:nvPr>
        </p:nvSpPr>
        <p:spPr>
          <a:xfrm>
            <a:off x="1925667" y="8813802"/>
            <a:ext cx="20721000" cy="27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210950" lIns="210950" spcFirstLastPara="1" rIns="210950" wrap="square" tIns="21095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14F11"/>
              </a:buClr>
              <a:buSzPts val="3200"/>
              <a:buFont typeface="Calibri"/>
              <a:buNone/>
              <a:defRPr b="0" i="0" sz="5500" u="none" cap="none" strike="noStrike">
                <a:solidFill>
                  <a:srgbClr val="F14F1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5" name="Google Shape;175;p42"/>
          <p:cNvSpPr txBox="1"/>
          <p:nvPr>
            <p:ph idx="1" type="body"/>
          </p:nvPr>
        </p:nvSpPr>
        <p:spPr>
          <a:xfrm>
            <a:off x="1925667" y="5813426"/>
            <a:ext cx="20721000" cy="3000600"/>
          </a:xfrm>
          <a:prstGeom prst="rect">
            <a:avLst/>
          </a:prstGeom>
          <a:noFill/>
          <a:ln>
            <a:noFill/>
          </a:ln>
        </p:spPr>
        <p:txBody>
          <a:bodyPr anchorCtr="0" anchor="b" bIns="210950" lIns="210950" spcFirstLastPara="1" rIns="210950" wrap="square" tIns="21095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404040"/>
              </a:buClr>
              <a:buSzPts val="4600"/>
              <a:buFont typeface="Arial"/>
              <a:buNone/>
              <a:defRPr b="0" i="0" sz="4600" u="none" cap="none" strike="noStrik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520700" lvl="1" marL="9144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–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520700" lvl="2" marL="13716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520700" lvl="3" marL="18288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–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520700" lvl="4" marL="22860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»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520700" lvl="5" marL="27432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520700" lvl="6" marL="32004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520700" lvl="7" marL="36576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520700" lvl="8" marL="41148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6" name="Google Shape;176;p42"/>
          <p:cNvSpPr txBox="1"/>
          <p:nvPr>
            <p:ph idx="12" type="sldNum"/>
          </p:nvPr>
        </p:nvSpPr>
        <p:spPr>
          <a:xfrm>
            <a:off x="1218883" y="12808586"/>
            <a:ext cx="673200" cy="5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05450" lIns="105450" spcFirstLastPara="1" rIns="105450" wrap="square" tIns="10545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 showMasterSp="0">
  <p:cSld name="Custom Layout 2"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3"/>
          <p:cNvSpPr txBox="1"/>
          <p:nvPr>
            <p:ph type="title"/>
          </p:nvPr>
        </p:nvSpPr>
        <p:spPr>
          <a:xfrm>
            <a:off x="1218882" y="549278"/>
            <a:ext cx="21939900" cy="148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10950" lIns="210950" spcFirstLastPara="1" rIns="210950" wrap="square" tIns="21095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14F11"/>
              </a:buClr>
              <a:buSzPts val="3200"/>
              <a:buFont typeface="Calibri"/>
              <a:buNone/>
              <a:defRPr b="0" i="0" sz="10200" u="none" cap="none" strike="noStrike">
                <a:solidFill>
                  <a:srgbClr val="F14F1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9" name="Google Shape;179;p43"/>
          <p:cNvSpPr txBox="1"/>
          <p:nvPr>
            <p:ph idx="1" type="body"/>
          </p:nvPr>
        </p:nvSpPr>
        <p:spPr>
          <a:xfrm>
            <a:off x="1218882" y="2028826"/>
            <a:ext cx="21939900" cy="10014000"/>
          </a:xfrm>
          <a:prstGeom prst="rect">
            <a:avLst/>
          </a:prstGeom>
          <a:noFill/>
          <a:ln>
            <a:noFill/>
          </a:ln>
        </p:spPr>
        <p:txBody>
          <a:bodyPr anchorCtr="0" anchor="t" bIns="210950" lIns="210950" spcFirstLastPara="1" rIns="210950" wrap="square" tIns="210950">
            <a:noAutofit/>
          </a:bodyPr>
          <a:lstStyle>
            <a:lvl1pPr indent="-641350" lvl="0" marL="457200" marR="0" algn="l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404040"/>
              </a:buClr>
              <a:buSzPts val="6500"/>
              <a:buFont typeface="Arial"/>
              <a:buChar char="•"/>
              <a:defRPr b="0" i="0" sz="6500" u="none" cap="none" strike="noStrik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641350" lvl="1" marL="914400" marR="0" algn="l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404040"/>
              </a:buClr>
              <a:buSzPts val="6500"/>
              <a:buFont typeface="Arial"/>
              <a:buChar char="•"/>
              <a:defRPr b="0" i="0" sz="6500" u="none" cap="none" strike="noStrik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641350" lvl="2" marL="1371600" marR="0" algn="l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404040"/>
              </a:buClr>
              <a:buSzPts val="6500"/>
              <a:buFont typeface="Arial"/>
              <a:buChar char="•"/>
              <a:defRPr b="0" i="0" sz="6500" u="none" cap="none" strike="noStrik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641350" lvl="3" marL="1828800" marR="0" algn="l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404040"/>
              </a:buClr>
              <a:buSzPts val="6500"/>
              <a:buFont typeface="Arial"/>
              <a:buChar char="•"/>
              <a:defRPr b="0" i="0" sz="6500" u="none" cap="none" strike="noStrik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641350" lvl="4" marL="2286000" marR="0" algn="l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404040"/>
              </a:buClr>
              <a:buSzPts val="6500"/>
              <a:buFont typeface="Arial"/>
              <a:buChar char="•"/>
              <a:defRPr b="0" i="0" sz="6500" u="none" cap="none" strike="noStrik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520700" lvl="5" marL="27432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520700" lvl="6" marL="32004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520700" lvl="7" marL="36576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520700" lvl="8" marL="41148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0" name="Google Shape;180;p43"/>
          <p:cNvSpPr txBox="1"/>
          <p:nvPr>
            <p:ph idx="12" type="sldNum"/>
          </p:nvPr>
        </p:nvSpPr>
        <p:spPr>
          <a:xfrm>
            <a:off x="1218883" y="12808586"/>
            <a:ext cx="673200" cy="5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05450" lIns="105450" spcFirstLastPara="1" rIns="105450" wrap="square" tIns="10545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Sta_clients">
  <p:cSld name="1_Sta_client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/>
          <p:nvPr>
            <p:ph idx="2" type="pic"/>
          </p:nvPr>
        </p:nvSpPr>
        <p:spPr>
          <a:xfrm>
            <a:off x="1693863" y="3517900"/>
            <a:ext cx="9879210" cy="668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44"/>
          <p:cNvSpPr txBox="1"/>
          <p:nvPr>
            <p:ph type="title"/>
          </p:nvPr>
        </p:nvSpPr>
        <p:spPr>
          <a:xfrm>
            <a:off x="1218882" y="549278"/>
            <a:ext cx="21939900" cy="131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10950" lIns="210950" spcFirstLastPara="1" rIns="210950" wrap="square" tIns="21095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3" name="Google Shape;183;p44"/>
          <p:cNvSpPr txBox="1"/>
          <p:nvPr>
            <p:ph idx="1" type="body"/>
          </p:nvPr>
        </p:nvSpPr>
        <p:spPr>
          <a:xfrm>
            <a:off x="1218882" y="3200400"/>
            <a:ext cx="10767000" cy="9052200"/>
          </a:xfrm>
          <a:prstGeom prst="rect">
            <a:avLst/>
          </a:prstGeom>
          <a:noFill/>
          <a:ln>
            <a:noFill/>
          </a:ln>
        </p:spPr>
        <p:txBody>
          <a:bodyPr anchorCtr="0" anchor="t" bIns="210950" lIns="210950" spcFirstLastPara="1" rIns="210950" wrap="square" tIns="210950">
            <a:noAutofit/>
          </a:bodyPr>
          <a:lstStyle>
            <a:lvl1pPr indent="-641350" lvl="0" marL="457200" marR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F14F11"/>
              </a:buClr>
              <a:buSzPts val="6500"/>
              <a:buFont typeface="Arial"/>
              <a:buChar char="•"/>
              <a:defRPr b="0" i="0" sz="65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641350" lvl="1" marL="914400" marR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F14F11"/>
              </a:buClr>
              <a:buSzPts val="6500"/>
              <a:buFont typeface="Arial"/>
              <a:buChar char="–"/>
              <a:defRPr b="0" i="0" sz="65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641350" lvl="2" marL="1371600" marR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F14F11"/>
              </a:buClr>
              <a:buSzPts val="6500"/>
              <a:buFont typeface="Arial"/>
              <a:buChar char="•"/>
              <a:defRPr b="0" i="0" sz="65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641350" lvl="3" marL="1828800" marR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F14F11"/>
              </a:buClr>
              <a:buSzPts val="6500"/>
              <a:buFont typeface="Arial"/>
              <a:buChar char="–"/>
              <a:defRPr b="0" i="0" sz="65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641350" lvl="4" marL="2286000" marR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F14F11"/>
              </a:buClr>
              <a:buSzPts val="6500"/>
              <a:buFont typeface="Arial"/>
              <a:buChar char="»"/>
              <a:defRPr b="0" i="0" sz="65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520700" lvl="5" marL="27432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520700" lvl="6" marL="32004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520700" lvl="7" marL="36576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520700" lvl="8" marL="41148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4" name="Google Shape;184;p44"/>
          <p:cNvSpPr txBox="1"/>
          <p:nvPr>
            <p:ph idx="12" type="sldNum"/>
          </p:nvPr>
        </p:nvSpPr>
        <p:spPr>
          <a:xfrm>
            <a:off x="1218883" y="12808586"/>
            <a:ext cx="673200" cy="5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05450" lIns="105450" spcFirstLastPara="1" rIns="105450" wrap="square" tIns="10545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>
  <p:cSld name="Comparison"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45"/>
          <p:cNvSpPr txBox="1"/>
          <p:nvPr>
            <p:ph type="title"/>
          </p:nvPr>
        </p:nvSpPr>
        <p:spPr>
          <a:xfrm>
            <a:off x="1218882" y="549278"/>
            <a:ext cx="21939900" cy="131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10950" lIns="210950" spcFirstLastPara="1" rIns="210950" wrap="square" tIns="21095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7" name="Google Shape;187;p45"/>
          <p:cNvSpPr txBox="1"/>
          <p:nvPr>
            <p:ph idx="1" type="body"/>
          </p:nvPr>
        </p:nvSpPr>
        <p:spPr>
          <a:xfrm>
            <a:off x="1218882" y="3070224"/>
            <a:ext cx="10771200" cy="1279800"/>
          </a:xfrm>
          <a:prstGeom prst="rect">
            <a:avLst/>
          </a:prstGeom>
          <a:noFill/>
          <a:ln>
            <a:noFill/>
          </a:ln>
        </p:spPr>
        <p:txBody>
          <a:bodyPr anchorCtr="0" anchor="b" bIns="210950" lIns="210950" spcFirstLastPara="1" rIns="210950" wrap="square" tIns="21095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None/>
              <a:defRPr b="1" i="0" sz="55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520700" lvl="1" marL="9144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–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520700" lvl="2" marL="13716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520700" lvl="3" marL="18288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–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520700" lvl="4" marL="22860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»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520700" lvl="5" marL="27432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520700" lvl="6" marL="32004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520700" lvl="7" marL="36576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520700" lvl="8" marL="41148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8" name="Google Shape;188;p45"/>
          <p:cNvSpPr txBox="1"/>
          <p:nvPr>
            <p:ph idx="2" type="body"/>
          </p:nvPr>
        </p:nvSpPr>
        <p:spPr>
          <a:xfrm>
            <a:off x="12383509" y="3070224"/>
            <a:ext cx="10775100" cy="1279800"/>
          </a:xfrm>
          <a:prstGeom prst="rect">
            <a:avLst/>
          </a:prstGeom>
          <a:noFill/>
          <a:ln>
            <a:noFill/>
          </a:ln>
        </p:spPr>
        <p:txBody>
          <a:bodyPr anchorCtr="0" anchor="b" bIns="210950" lIns="210950" spcFirstLastPara="1" rIns="210950" wrap="square" tIns="210950">
            <a:noAutofit/>
          </a:bodyPr>
          <a:lstStyle>
            <a:lvl1pPr indent="-520700" lvl="0" marL="4572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520700" lvl="1" marL="9144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–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520700" lvl="2" marL="13716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520700" lvl="3" marL="18288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–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520700" lvl="4" marL="22860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»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520700" lvl="5" marL="27432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520700" lvl="6" marL="32004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520700" lvl="7" marL="36576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520700" lvl="8" marL="41148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9" name="Google Shape;189;p45"/>
          <p:cNvSpPr txBox="1"/>
          <p:nvPr>
            <p:ph idx="12" type="sldNum"/>
          </p:nvPr>
        </p:nvSpPr>
        <p:spPr>
          <a:xfrm>
            <a:off x="1218883" y="12808586"/>
            <a:ext cx="673200" cy="5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05450" lIns="105450" spcFirstLastPara="1" rIns="105450" wrap="square" tIns="10545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6"/>
          <p:cNvSpPr txBox="1"/>
          <p:nvPr>
            <p:ph type="title"/>
          </p:nvPr>
        </p:nvSpPr>
        <p:spPr>
          <a:xfrm>
            <a:off x="1218882" y="549278"/>
            <a:ext cx="21939900" cy="131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10950" lIns="210950" spcFirstLastPara="1" rIns="210950" wrap="square" tIns="21095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2" name="Google Shape;192;p46"/>
          <p:cNvSpPr txBox="1"/>
          <p:nvPr>
            <p:ph idx="12" type="sldNum"/>
          </p:nvPr>
        </p:nvSpPr>
        <p:spPr>
          <a:xfrm>
            <a:off x="1218883" y="12808586"/>
            <a:ext cx="673200" cy="5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05450" lIns="105450" spcFirstLastPara="1" rIns="105450" wrap="square" tIns="10545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47"/>
          <p:cNvSpPr txBox="1"/>
          <p:nvPr>
            <p:ph idx="12" type="sldNum"/>
          </p:nvPr>
        </p:nvSpPr>
        <p:spPr>
          <a:xfrm>
            <a:off x="1218883" y="12808586"/>
            <a:ext cx="673200" cy="5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05450" lIns="105450" spcFirstLastPara="1" rIns="105450" wrap="square" tIns="10545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8"/>
          <p:cNvSpPr txBox="1"/>
          <p:nvPr>
            <p:ph type="title"/>
          </p:nvPr>
        </p:nvSpPr>
        <p:spPr>
          <a:xfrm>
            <a:off x="1218882" y="546100"/>
            <a:ext cx="8019900" cy="23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210950" lIns="210950" spcFirstLastPara="1" rIns="210950" wrap="square" tIns="21095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1" i="0" sz="46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7" name="Google Shape;197;p48"/>
          <p:cNvSpPr txBox="1"/>
          <p:nvPr>
            <p:ph idx="1" type="body"/>
          </p:nvPr>
        </p:nvSpPr>
        <p:spPr>
          <a:xfrm>
            <a:off x="9530982" y="546100"/>
            <a:ext cx="13627800" cy="117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210950" lIns="210950" spcFirstLastPara="1" rIns="210950" wrap="square" tIns="210950">
            <a:noAutofit/>
          </a:bodyPr>
          <a:lstStyle>
            <a:lvl1pPr indent="-698500" lvl="0" marL="457200" marR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14F11"/>
              </a:buClr>
              <a:buSzPts val="7400"/>
              <a:buFont typeface="Arial"/>
              <a:buChar char="•"/>
              <a:defRPr b="0" i="0" sz="74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698500" lvl="1" marL="914400" marR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14F11"/>
              </a:buClr>
              <a:buSzPts val="7400"/>
              <a:buFont typeface="Arial"/>
              <a:buChar char="–"/>
              <a:defRPr b="0" i="0" sz="74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698500" lvl="2" marL="1371600" marR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14F11"/>
              </a:buClr>
              <a:buSzPts val="7400"/>
              <a:buFont typeface="Arial"/>
              <a:buChar char="•"/>
              <a:defRPr b="0" i="0" sz="74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698500" lvl="3" marL="1828800" marR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14F11"/>
              </a:buClr>
              <a:buSzPts val="7400"/>
              <a:buFont typeface="Arial"/>
              <a:buChar char="–"/>
              <a:defRPr b="0" i="0" sz="74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698500" lvl="4" marL="2286000" marR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14F11"/>
              </a:buClr>
              <a:buSzPts val="7400"/>
              <a:buFont typeface="Arial"/>
              <a:buChar char="»"/>
              <a:defRPr b="0" i="0" sz="74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520700" lvl="5" marL="27432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520700" lvl="6" marL="32004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520700" lvl="7" marL="36576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520700" lvl="8" marL="41148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8" name="Google Shape;198;p48"/>
          <p:cNvSpPr txBox="1"/>
          <p:nvPr>
            <p:ph idx="2" type="body"/>
          </p:nvPr>
        </p:nvSpPr>
        <p:spPr>
          <a:xfrm>
            <a:off x="1218880" y="2870202"/>
            <a:ext cx="8019900" cy="9382200"/>
          </a:xfrm>
          <a:prstGeom prst="rect">
            <a:avLst/>
          </a:prstGeom>
          <a:noFill/>
          <a:ln>
            <a:noFill/>
          </a:ln>
        </p:spPr>
        <p:txBody>
          <a:bodyPr anchorCtr="0" anchor="t" bIns="210950" lIns="210950" spcFirstLastPara="1" rIns="210950" wrap="square" tIns="210950">
            <a:noAutofit/>
          </a:bodyPr>
          <a:lstStyle>
            <a:lvl1pPr indent="-520700" lvl="0" marL="4572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520700" lvl="1" marL="9144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–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520700" lvl="2" marL="13716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520700" lvl="3" marL="18288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–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520700" lvl="4" marL="22860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»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520700" lvl="5" marL="27432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520700" lvl="6" marL="32004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520700" lvl="7" marL="36576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520700" lvl="8" marL="41148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9" name="Google Shape;199;p48"/>
          <p:cNvSpPr txBox="1"/>
          <p:nvPr>
            <p:ph idx="12" type="sldNum"/>
          </p:nvPr>
        </p:nvSpPr>
        <p:spPr>
          <a:xfrm>
            <a:off x="1218883" y="12808586"/>
            <a:ext cx="673200" cy="5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05450" lIns="105450" spcFirstLastPara="1" rIns="105450" wrap="square" tIns="10545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>
  <p:cSld name="Picture with Caption"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9"/>
          <p:cNvSpPr txBox="1"/>
          <p:nvPr>
            <p:ph type="title"/>
          </p:nvPr>
        </p:nvSpPr>
        <p:spPr>
          <a:xfrm>
            <a:off x="4778189" y="9601200"/>
            <a:ext cx="14626501" cy="11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210950" lIns="210950" spcFirstLastPara="1" rIns="210950" wrap="square" tIns="21095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1" i="0" sz="46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2" name="Google Shape;202;p49"/>
          <p:cNvSpPr/>
          <p:nvPr>
            <p:ph idx="2" type="pic"/>
          </p:nvPr>
        </p:nvSpPr>
        <p:spPr>
          <a:xfrm>
            <a:off x="4778189" y="1225550"/>
            <a:ext cx="14626501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210950" lIns="210950" spcFirstLastPara="1" rIns="210950" wrap="square" tIns="21095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–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–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»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3" name="Google Shape;203;p49"/>
          <p:cNvSpPr txBox="1"/>
          <p:nvPr>
            <p:ph idx="1" type="body"/>
          </p:nvPr>
        </p:nvSpPr>
        <p:spPr>
          <a:xfrm>
            <a:off x="4778189" y="10734674"/>
            <a:ext cx="14626501" cy="1609800"/>
          </a:xfrm>
          <a:prstGeom prst="rect">
            <a:avLst/>
          </a:prstGeom>
          <a:noFill/>
          <a:ln>
            <a:noFill/>
          </a:ln>
        </p:spPr>
        <p:txBody>
          <a:bodyPr anchorCtr="0" anchor="t" bIns="210950" lIns="210950" spcFirstLastPara="1" rIns="210950" wrap="square" tIns="21095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None/>
              <a:defRPr b="0" i="0" sz="32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520700" lvl="1" marL="9144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–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520700" lvl="2" marL="13716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520700" lvl="3" marL="18288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–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520700" lvl="4" marL="22860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»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520700" lvl="5" marL="27432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520700" lvl="6" marL="32004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520700" lvl="7" marL="36576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520700" lvl="8" marL="41148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4" name="Google Shape;204;p49"/>
          <p:cNvSpPr txBox="1"/>
          <p:nvPr>
            <p:ph idx="12" type="sldNum"/>
          </p:nvPr>
        </p:nvSpPr>
        <p:spPr>
          <a:xfrm>
            <a:off x="1218883" y="12808586"/>
            <a:ext cx="673200" cy="5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05450" lIns="105450" spcFirstLastPara="1" rIns="105450" wrap="square" tIns="10545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>
  <p:cSld name="Title and Vertical Text"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50"/>
          <p:cNvSpPr txBox="1"/>
          <p:nvPr>
            <p:ph type="title"/>
          </p:nvPr>
        </p:nvSpPr>
        <p:spPr>
          <a:xfrm>
            <a:off x="1218882" y="549278"/>
            <a:ext cx="21939900" cy="131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10950" lIns="210950" spcFirstLastPara="1" rIns="210950" wrap="square" tIns="21095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7" name="Google Shape;207;p50"/>
          <p:cNvSpPr txBox="1"/>
          <p:nvPr>
            <p:ph idx="1" type="body"/>
          </p:nvPr>
        </p:nvSpPr>
        <p:spPr>
          <a:xfrm>
            <a:off x="1218882" y="1863726"/>
            <a:ext cx="21939900" cy="10388400"/>
          </a:xfrm>
          <a:prstGeom prst="rect">
            <a:avLst/>
          </a:prstGeom>
          <a:noFill/>
          <a:ln>
            <a:noFill/>
          </a:ln>
        </p:spPr>
        <p:txBody>
          <a:bodyPr anchorCtr="0" anchor="t" bIns="210950" lIns="210950" spcFirstLastPara="1" rIns="210950" wrap="square" tIns="210950">
            <a:noAutofit/>
          </a:bodyPr>
          <a:lstStyle>
            <a:lvl1pPr indent="-520700" lvl="0" marL="4572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520700" lvl="1" marL="9144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–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520700" lvl="2" marL="13716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520700" lvl="3" marL="18288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–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520700" lvl="4" marL="22860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»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520700" lvl="5" marL="27432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520700" lvl="6" marL="32004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520700" lvl="7" marL="36576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520700" lvl="8" marL="41148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8" name="Google Shape;208;p50"/>
          <p:cNvSpPr txBox="1"/>
          <p:nvPr>
            <p:ph idx="12" type="sldNum"/>
          </p:nvPr>
        </p:nvSpPr>
        <p:spPr>
          <a:xfrm>
            <a:off x="1218883" y="12808586"/>
            <a:ext cx="673200" cy="5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05450" lIns="105450" spcFirstLastPara="1" rIns="105450" wrap="square" tIns="10545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>
  <p:cSld name="Vertical Title and Text"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51"/>
          <p:cNvSpPr txBox="1"/>
          <p:nvPr>
            <p:ph type="title"/>
          </p:nvPr>
        </p:nvSpPr>
        <p:spPr>
          <a:xfrm>
            <a:off x="17673795" y="549278"/>
            <a:ext cx="5485200" cy="1170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10950" lIns="210950" spcFirstLastPara="1" rIns="210950" wrap="square" tIns="21095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1" name="Google Shape;211;p51"/>
          <p:cNvSpPr txBox="1"/>
          <p:nvPr>
            <p:ph idx="1" type="body"/>
          </p:nvPr>
        </p:nvSpPr>
        <p:spPr>
          <a:xfrm>
            <a:off x="1218882" y="549278"/>
            <a:ext cx="16048501" cy="11703000"/>
          </a:xfrm>
          <a:prstGeom prst="rect">
            <a:avLst/>
          </a:prstGeom>
          <a:noFill/>
          <a:ln>
            <a:noFill/>
          </a:ln>
        </p:spPr>
        <p:txBody>
          <a:bodyPr anchorCtr="0" anchor="t" bIns="210950" lIns="210950" spcFirstLastPara="1" rIns="210950" wrap="square" tIns="210950">
            <a:noAutofit/>
          </a:bodyPr>
          <a:lstStyle>
            <a:lvl1pPr indent="-520700" lvl="0" marL="4572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520700" lvl="1" marL="9144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–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520700" lvl="2" marL="13716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520700" lvl="3" marL="18288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–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520700" lvl="4" marL="22860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»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520700" lvl="5" marL="27432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520700" lvl="6" marL="32004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520700" lvl="7" marL="36576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520700" lvl="8" marL="41148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2" name="Google Shape;212;p51"/>
          <p:cNvSpPr txBox="1"/>
          <p:nvPr>
            <p:ph idx="12" type="sldNum"/>
          </p:nvPr>
        </p:nvSpPr>
        <p:spPr>
          <a:xfrm>
            <a:off x="1218883" y="12808586"/>
            <a:ext cx="673200" cy="5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05450" lIns="105450" spcFirstLastPara="1" rIns="105450" wrap="square" tIns="10545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52"/>
          <p:cNvSpPr txBox="1"/>
          <p:nvPr>
            <p:ph type="title"/>
          </p:nvPr>
        </p:nvSpPr>
        <p:spPr>
          <a:xfrm>
            <a:off x="1379055" y="887224"/>
            <a:ext cx="21939900" cy="11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10950" lIns="210950" spcFirstLastPara="1" rIns="210950" wrap="square" tIns="21095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3200"/>
              <a:buFont typeface="Calibri"/>
              <a:buNone/>
              <a:defRPr b="0" i="0" sz="4600" u="none" cap="none" strike="noStrike">
                <a:solidFill>
                  <a:srgbClr val="17375E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5" name="Google Shape;215;p52"/>
          <p:cNvSpPr txBox="1"/>
          <p:nvPr>
            <p:ph idx="12" type="sldNum"/>
          </p:nvPr>
        </p:nvSpPr>
        <p:spPr>
          <a:xfrm>
            <a:off x="1218883" y="12808586"/>
            <a:ext cx="673200" cy="5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05450" lIns="105450" spcFirstLastPara="1" rIns="105450" wrap="square" tIns="10545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16" name="Google Shape;216;p52"/>
          <p:cNvSpPr txBox="1"/>
          <p:nvPr>
            <p:ph idx="1" type="body"/>
          </p:nvPr>
        </p:nvSpPr>
        <p:spPr>
          <a:xfrm>
            <a:off x="1379055" y="2050968"/>
            <a:ext cx="21639300" cy="9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210950" lIns="210950" spcFirstLastPara="1" rIns="210950" wrap="square" tIns="21095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4600"/>
              <a:buFont typeface="Arial"/>
              <a:buNone/>
              <a:defRPr b="0" i="0" sz="4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95300" lvl="1" marL="9144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Char char="–"/>
              <a:defRPr b="0" i="0" sz="4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95300" lvl="2" marL="13716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Char char="•"/>
              <a:defRPr b="0" i="0" sz="4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95300" lvl="3" marL="18288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Char char="–"/>
              <a:defRPr b="0" i="0" sz="4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95300" lvl="4" marL="22860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Char char="»"/>
              <a:defRPr b="0" i="0" sz="4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520700" lvl="5" marL="27432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520700" lvl="6" marL="32004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520700" lvl="7" marL="36576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520700" lvl="8" marL="41148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">
  <p:cSld name="Text"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53"/>
          <p:cNvSpPr txBox="1"/>
          <p:nvPr>
            <p:ph type="title"/>
          </p:nvPr>
        </p:nvSpPr>
        <p:spPr>
          <a:xfrm>
            <a:off x="5266889" y="2994860"/>
            <a:ext cx="17892001" cy="14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210950" lIns="210950" spcFirstLastPara="1" rIns="210950" wrap="square" tIns="21095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9" name="Google Shape;219;p53"/>
          <p:cNvSpPr txBox="1"/>
          <p:nvPr>
            <p:ph idx="1" type="body"/>
          </p:nvPr>
        </p:nvSpPr>
        <p:spPr>
          <a:xfrm>
            <a:off x="5264893" y="5032376"/>
            <a:ext cx="17894101" cy="6744000"/>
          </a:xfrm>
          <a:prstGeom prst="rect">
            <a:avLst/>
          </a:prstGeom>
          <a:noFill/>
          <a:ln>
            <a:noFill/>
          </a:ln>
        </p:spPr>
        <p:txBody>
          <a:bodyPr anchorCtr="0" anchor="t" bIns="210950" lIns="210950" spcFirstLastPara="1" rIns="210950" wrap="square" tIns="210950">
            <a:noAutofit/>
          </a:bodyPr>
          <a:lstStyle>
            <a:lvl1pPr indent="-666750" lvl="0" marL="457200" marR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14F11"/>
              </a:buClr>
              <a:buSzPts val="6900"/>
              <a:buFont typeface="Arial"/>
              <a:buChar char="•"/>
              <a:defRPr b="0" i="0" sz="69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666750" lvl="1" marL="914400" marR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14F11"/>
              </a:buClr>
              <a:buSzPts val="6900"/>
              <a:buFont typeface="Arial"/>
              <a:buChar char="•"/>
              <a:defRPr b="0" i="0" sz="69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666750" lvl="2" marL="1371600" marR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14F11"/>
              </a:buClr>
              <a:buSzPts val="6900"/>
              <a:buFont typeface="Arial"/>
              <a:buChar char="•"/>
              <a:defRPr b="0" i="0" sz="69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666750" lvl="3" marL="1828800" marR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14F11"/>
              </a:buClr>
              <a:buSzPts val="6900"/>
              <a:buFont typeface="Arial"/>
              <a:buChar char="•"/>
              <a:defRPr b="0" i="0" sz="69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666750" lvl="4" marL="2286000" marR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14F11"/>
              </a:buClr>
              <a:buSzPts val="6900"/>
              <a:buFont typeface="Arial"/>
              <a:buChar char="•"/>
              <a:defRPr b="0" i="0" sz="69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520700" lvl="5" marL="27432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520700" lvl="6" marL="32004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520700" lvl="7" marL="36576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520700" lvl="8" marL="41148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0" name="Google Shape;220;p53"/>
          <p:cNvSpPr txBox="1"/>
          <p:nvPr>
            <p:ph idx="12" type="sldNum"/>
          </p:nvPr>
        </p:nvSpPr>
        <p:spPr>
          <a:xfrm>
            <a:off x="17470648" y="12344400"/>
            <a:ext cx="56883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05450" lIns="105450" spcFirstLastPara="1" rIns="105450" wrap="square" tIns="10545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Big Image Placeholder">
  <p:cSld name="1_Big Image Placehol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/>
          <p:nvPr>
            <p:ph idx="2" type="pic"/>
          </p:nvPr>
        </p:nvSpPr>
        <p:spPr>
          <a:xfrm>
            <a:off x="2151142" y="3998730"/>
            <a:ext cx="4198348" cy="419834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5" name="Google Shape;25;p6"/>
          <p:cNvSpPr/>
          <p:nvPr>
            <p:ph idx="3" type="pic"/>
          </p:nvPr>
        </p:nvSpPr>
        <p:spPr>
          <a:xfrm>
            <a:off x="6717544" y="3998730"/>
            <a:ext cx="4198348" cy="419834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6" name="Google Shape;26;p6"/>
          <p:cNvSpPr/>
          <p:nvPr>
            <p:ph idx="4" type="pic"/>
          </p:nvPr>
        </p:nvSpPr>
        <p:spPr>
          <a:xfrm>
            <a:off x="11283945" y="3998730"/>
            <a:ext cx="4198348" cy="419834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7" name="Google Shape;27;p6"/>
          <p:cNvSpPr/>
          <p:nvPr>
            <p:ph idx="5" type="pic"/>
          </p:nvPr>
        </p:nvSpPr>
        <p:spPr>
          <a:xfrm>
            <a:off x="15850347" y="3998730"/>
            <a:ext cx="4198348" cy="419834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4_Title and Content">
  <p:cSld name="24_Title and Content"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54"/>
          <p:cNvSpPr txBox="1"/>
          <p:nvPr>
            <p:ph idx="12" type="sldNum"/>
          </p:nvPr>
        </p:nvSpPr>
        <p:spPr>
          <a:xfrm>
            <a:off x="17470648" y="12344400"/>
            <a:ext cx="56883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05450" lIns="105450" spcFirstLastPara="1" rIns="105450" wrap="square" tIns="10545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>
  <p:cSld name="Title Slide"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55"/>
          <p:cNvSpPr txBox="1"/>
          <p:nvPr>
            <p:ph type="title"/>
          </p:nvPr>
        </p:nvSpPr>
        <p:spPr>
          <a:xfrm>
            <a:off x="3047206" y="2244724"/>
            <a:ext cx="18283200" cy="4775400"/>
          </a:xfrm>
          <a:prstGeom prst="rect">
            <a:avLst/>
          </a:prstGeom>
          <a:noFill/>
          <a:ln>
            <a:noFill/>
          </a:ln>
        </p:spPr>
        <p:txBody>
          <a:bodyPr anchorCtr="0" anchor="b" bIns="210950" lIns="210950" spcFirstLastPara="1" rIns="210950" wrap="square" tIns="210950">
            <a:noAutofit/>
          </a:bodyPr>
          <a:lstStyle>
            <a:lvl1pPr lvl="0" marR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b="0" i="0" sz="13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5" name="Google Shape;225;p55"/>
          <p:cNvSpPr txBox="1"/>
          <p:nvPr>
            <p:ph idx="1" type="body"/>
          </p:nvPr>
        </p:nvSpPr>
        <p:spPr>
          <a:xfrm>
            <a:off x="3047206" y="7204074"/>
            <a:ext cx="18283200" cy="3311400"/>
          </a:xfrm>
          <a:prstGeom prst="rect">
            <a:avLst/>
          </a:prstGeom>
          <a:noFill/>
          <a:ln>
            <a:noFill/>
          </a:ln>
        </p:spPr>
        <p:txBody>
          <a:bodyPr anchorCtr="0" anchor="t" bIns="210950" lIns="210950" spcFirstLastPara="1" rIns="210950" wrap="square" tIns="210950">
            <a:noAutofit/>
          </a:bodyPr>
          <a:lstStyle>
            <a:lvl1pPr indent="-228600" lvl="0" marL="457200" marR="0" algn="ctr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4600"/>
              <a:buFont typeface="Arial"/>
              <a:buNone/>
              <a:defRPr b="0" i="0" sz="5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520700" lvl="1" marL="9144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–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520700" lvl="2" marL="13716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520700" lvl="3" marL="18288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–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520700" lvl="4" marL="22860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»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520700" lvl="5" marL="27432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520700" lvl="6" marL="32004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520700" lvl="7" marL="36576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520700" lvl="8" marL="41148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6" name="Google Shape;226;p55"/>
          <p:cNvSpPr txBox="1"/>
          <p:nvPr>
            <p:ph idx="12" type="sldNum"/>
          </p:nvPr>
        </p:nvSpPr>
        <p:spPr>
          <a:xfrm>
            <a:off x="22065241" y="12808584"/>
            <a:ext cx="636300" cy="5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05450" lIns="105450" spcFirstLastPara="1" rIns="105450" wrap="square" tIns="10545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showMasterSp="0">
  <p:cSld name="Title and Content"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56"/>
          <p:cNvSpPr txBox="1"/>
          <p:nvPr>
            <p:ph type="title"/>
          </p:nvPr>
        </p:nvSpPr>
        <p:spPr>
          <a:xfrm>
            <a:off x="1675962" y="730250"/>
            <a:ext cx="21025801" cy="265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10950" lIns="210950" spcFirstLastPara="1" rIns="210950" wrap="square" tIns="21095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b="0" i="0" sz="10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9" name="Google Shape;229;p56"/>
          <p:cNvSpPr txBox="1"/>
          <p:nvPr>
            <p:ph idx="1" type="body"/>
          </p:nvPr>
        </p:nvSpPr>
        <p:spPr>
          <a:xfrm>
            <a:off x="1675962" y="3651250"/>
            <a:ext cx="21025801" cy="87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210950" lIns="210950" spcFirstLastPara="1" rIns="210950" wrap="square" tIns="210950">
            <a:noAutofit/>
          </a:bodyPr>
          <a:lstStyle>
            <a:lvl1pPr indent="-641350" lvl="0" marL="457200" marR="0" algn="l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Arial"/>
              <a:buChar char="•"/>
              <a:defRPr b="0" i="0" sz="6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641350" lvl="1" marL="914400" marR="0" algn="l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Arial"/>
              <a:buChar char="•"/>
              <a:defRPr b="0" i="0" sz="6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641350" lvl="2" marL="1371600" marR="0" algn="l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Arial"/>
              <a:buChar char="•"/>
              <a:defRPr b="0" i="0" sz="6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641350" lvl="3" marL="1828800" marR="0" algn="l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Arial"/>
              <a:buChar char="•"/>
              <a:defRPr b="0" i="0" sz="6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641350" lvl="4" marL="2286000" marR="0" algn="l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Arial"/>
              <a:buChar char="•"/>
              <a:defRPr b="0" i="0" sz="6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520700" lvl="5" marL="27432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520700" lvl="6" marL="32004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520700" lvl="7" marL="36576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520700" lvl="8" marL="41148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0" name="Google Shape;230;p56"/>
          <p:cNvSpPr txBox="1"/>
          <p:nvPr>
            <p:ph idx="12" type="sldNum"/>
          </p:nvPr>
        </p:nvSpPr>
        <p:spPr>
          <a:xfrm>
            <a:off x="22065241" y="12808584"/>
            <a:ext cx="636300" cy="5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05450" lIns="105450" spcFirstLastPara="1" rIns="105450" wrap="square" tIns="10545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showMasterSp="0">
  <p:cSld name="Section Header 2"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57"/>
          <p:cNvSpPr txBox="1"/>
          <p:nvPr>
            <p:ph type="title"/>
          </p:nvPr>
        </p:nvSpPr>
        <p:spPr>
          <a:xfrm>
            <a:off x="1664243" y="3419476"/>
            <a:ext cx="21025801" cy="5705400"/>
          </a:xfrm>
          <a:prstGeom prst="rect">
            <a:avLst/>
          </a:prstGeom>
          <a:noFill/>
          <a:ln>
            <a:noFill/>
          </a:ln>
        </p:spPr>
        <p:txBody>
          <a:bodyPr anchorCtr="0" anchor="b" bIns="210950" lIns="210950" spcFirstLastPara="1" rIns="210950" wrap="square" tIns="21095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b="0" i="0" sz="13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3" name="Google Shape;233;p57"/>
          <p:cNvSpPr txBox="1"/>
          <p:nvPr>
            <p:ph idx="1" type="body"/>
          </p:nvPr>
        </p:nvSpPr>
        <p:spPr>
          <a:xfrm>
            <a:off x="1664243" y="9178924"/>
            <a:ext cx="21025801" cy="30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210950" lIns="210950" spcFirstLastPara="1" rIns="210950" wrap="square" tIns="210950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888888"/>
              </a:buClr>
              <a:buSzPts val="4600"/>
              <a:buFont typeface="Arial"/>
              <a:buNone/>
              <a:defRPr b="0" i="0" sz="5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520700" lvl="1" marL="9144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–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520700" lvl="2" marL="13716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520700" lvl="3" marL="18288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–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520700" lvl="4" marL="22860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»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520700" lvl="5" marL="27432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520700" lvl="6" marL="32004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520700" lvl="7" marL="36576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520700" lvl="8" marL="41148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4" name="Google Shape;234;p57"/>
          <p:cNvSpPr txBox="1"/>
          <p:nvPr>
            <p:ph idx="12" type="sldNum"/>
          </p:nvPr>
        </p:nvSpPr>
        <p:spPr>
          <a:xfrm>
            <a:off x="22065241" y="12808584"/>
            <a:ext cx="636300" cy="5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05450" lIns="105450" spcFirstLastPara="1" rIns="105450" wrap="square" tIns="10545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showMasterSp="0">
  <p:cSld name="Two Content 2"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58"/>
          <p:cNvSpPr txBox="1"/>
          <p:nvPr>
            <p:ph type="title"/>
          </p:nvPr>
        </p:nvSpPr>
        <p:spPr>
          <a:xfrm>
            <a:off x="1675962" y="730250"/>
            <a:ext cx="21025801" cy="265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10950" lIns="210950" spcFirstLastPara="1" rIns="210950" wrap="square" tIns="21095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b="0" i="0" sz="10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7" name="Google Shape;237;p58"/>
          <p:cNvSpPr txBox="1"/>
          <p:nvPr>
            <p:ph idx="1" type="body"/>
          </p:nvPr>
        </p:nvSpPr>
        <p:spPr>
          <a:xfrm>
            <a:off x="1675962" y="3651250"/>
            <a:ext cx="10325400" cy="87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210950" lIns="210950" spcFirstLastPara="1" rIns="210950" wrap="square" tIns="210950">
            <a:noAutofit/>
          </a:bodyPr>
          <a:lstStyle>
            <a:lvl1pPr indent="-641350" lvl="0" marL="457200" marR="0" algn="l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Arial"/>
              <a:buChar char="•"/>
              <a:defRPr b="0" i="0" sz="6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641350" lvl="1" marL="914400" marR="0" algn="l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Arial"/>
              <a:buChar char="•"/>
              <a:defRPr b="0" i="0" sz="6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641350" lvl="2" marL="1371600" marR="0" algn="l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Arial"/>
              <a:buChar char="•"/>
              <a:defRPr b="0" i="0" sz="6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641350" lvl="3" marL="1828800" marR="0" algn="l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Arial"/>
              <a:buChar char="•"/>
              <a:defRPr b="0" i="0" sz="6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641350" lvl="4" marL="2286000" marR="0" algn="l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Arial"/>
              <a:buChar char="•"/>
              <a:defRPr b="0" i="0" sz="6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520700" lvl="5" marL="27432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520700" lvl="6" marL="32004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520700" lvl="7" marL="36576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520700" lvl="8" marL="41148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8" name="Google Shape;238;p58"/>
          <p:cNvSpPr txBox="1"/>
          <p:nvPr>
            <p:ph idx="12" type="sldNum"/>
          </p:nvPr>
        </p:nvSpPr>
        <p:spPr>
          <a:xfrm>
            <a:off x="22065241" y="12808584"/>
            <a:ext cx="636300" cy="5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05450" lIns="105450" spcFirstLastPara="1" rIns="105450" wrap="square" tIns="10545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showMasterSp="0">
  <p:cSld name="Comparison 2"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59"/>
          <p:cNvSpPr txBox="1"/>
          <p:nvPr>
            <p:ph type="title"/>
          </p:nvPr>
        </p:nvSpPr>
        <p:spPr>
          <a:xfrm>
            <a:off x="1679870" y="730250"/>
            <a:ext cx="21025801" cy="265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10950" lIns="210950" spcFirstLastPara="1" rIns="210950" wrap="square" tIns="21095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b="0" i="0" sz="10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1" name="Google Shape;241;p59"/>
          <p:cNvSpPr txBox="1"/>
          <p:nvPr>
            <p:ph idx="1" type="body"/>
          </p:nvPr>
        </p:nvSpPr>
        <p:spPr>
          <a:xfrm>
            <a:off x="1679870" y="3362326"/>
            <a:ext cx="10313700" cy="1647600"/>
          </a:xfrm>
          <a:prstGeom prst="rect">
            <a:avLst/>
          </a:prstGeom>
          <a:noFill/>
          <a:ln>
            <a:noFill/>
          </a:ln>
        </p:spPr>
        <p:txBody>
          <a:bodyPr anchorCtr="0" anchor="b" bIns="210950" lIns="210950" spcFirstLastPara="1" rIns="210950" wrap="square" tIns="210950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4600"/>
              <a:buFont typeface="Arial"/>
              <a:buNone/>
              <a:defRPr b="1" i="0" sz="5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520700" lvl="1" marL="9144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–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520700" lvl="2" marL="13716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520700" lvl="3" marL="18288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–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520700" lvl="4" marL="22860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»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520700" lvl="5" marL="27432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520700" lvl="6" marL="32004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520700" lvl="7" marL="36576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520700" lvl="8" marL="41148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2" name="Google Shape;242;p59"/>
          <p:cNvSpPr txBox="1"/>
          <p:nvPr>
            <p:ph idx="2" type="body"/>
          </p:nvPr>
        </p:nvSpPr>
        <p:spPr>
          <a:xfrm>
            <a:off x="12341184" y="3362326"/>
            <a:ext cx="10364700" cy="1647600"/>
          </a:xfrm>
          <a:prstGeom prst="rect">
            <a:avLst/>
          </a:prstGeom>
          <a:noFill/>
          <a:ln>
            <a:noFill/>
          </a:ln>
        </p:spPr>
        <p:txBody>
          <a:bodyPr anchorCtr="0" anchor="b" bIns="210950" lIns="210950" spcFirstLastPara="1" rIns="210950" wrap="square" tIns="210950">
            <a:noAutofit/>
          </a:bodyPr>
          <a:lstStyle>
            <a:lvl1pPr indent="-520700" lvl="0" marL="4572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520700" lvl="1" marL="9144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–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520700" lvl="2" marL="13716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520700" lvl="3" marL="18288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–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520700" lvl="4" marL="22860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»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520700" lvl="5" marL="27432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520700" lvl="6" marL="32004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520700" lvl="7" marL="36576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520700" lvl="8" marL="41148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3" name="Google Shape;243;p59"/>
          <p:cNvSpPr txBox="1"/>
          <p:nvPr>
            <p:ph idx="12" type="sldNum"/>
          </p:nvPr>
        </p:nvSpPr>
        <p:spPr>
          <a:xfrm>
            <a:off x="22065241" y="12808584"/>
            <a:ext cx="636300" cy="5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05450" lIns="105450" spcFirstLastPara="1" rIns="105450" wrap="square" tIns="10545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showMasterSp="0">
  <p:cSld name="Title Only 2"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60"/>
          <p:cNvSpPr txBox="1"/>
          <p:nvPr>
            <p:ph type="title"/>
          </p:nvPr>
        </p:nvSpPr>
        <p:spPr>
          <a:xfrm>
            <a:off x="1675962" y="730250"/>
            <a:ext cx="21025801" cy="265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10950" lIns="210950" spcFirstLastPara="1" rIns="210950" wrap="square" tIns="21095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b="0" i="0" sz="10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6" name="Google Shape;246;p60"/>
          <p:cNvSpPr txBox="1"/>
          <p:nvPr>
            <p:ph idx="12" type="sldNum"/>
          </p:nvPr>
        </p:nvSpPr>
        <p:spPr>
          <a:xfrm>
            <a:off x="22065241" y="12808584"/>
            <a:ext cx="636300" cy="5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05450" lIns="105450" spcFirstLastPara="1" rIns="105450" wrap="square" tIns="10545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showMasterSp="0">
  <p:cSld name="Blank 2"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61"/>
          <p:cNvSpPr txBox="1"/>
          <p:nvPr>
            <p:ph idx="12" type="sldNum"/>
          </p:nvPr>
        </p:nvSpPr>
        <p:spPr>
          <a:xfrm>
            <a:off x="22065241" y="12808584"/>
            <a:ext cx="636300" cy="5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05450" lIns="105450" spcFirstLastPara="1" rIns="105450" wrap="square" tIns="10545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showMasterSp="0">
  <p:cSld name="Content with Caption 2"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62"/>
          <p:cNvSpPr txBox="1"/>
          <p:nvPr>
            <p:ph type="title"/>
          </p:nvPr>
        </p:nvSpPr>
        <p:spPr>
          <a:xfrm>
            <a:off x="1679870" y="914400"/>
            <a:ext cx="7860300" cy="3200400"/>
          </a:xfrm>
          <a:prstGeom prst="rect">
            <a:avLst/>
          </a:prstGeom>
          <a:noFill/>
          <a:ln>
            <a:noFill/>
          </a:ln>
        </p:spPr>
        <p:txBody>
          <a:bodyPr anchorCtr="0" anchor="b" bIns="210950" lIns="210950" spcFirstLastPara="1" rIns="210950" wrap="square" tIns="21095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b="0" i="0" sz="7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1" name="Google Shape;251;p62"/>
          <p:cNvSpPr txBox="1"/>
          <p:nvPr>
            <p:ph idx="1" type="body"/>
          </p:nvPr>
        </p:nvSpPr>
        <p:spPr>
          <a:xfrm>
            <a:off x="10364407" y="1974850"/>
            <a:ext cx="12340799" cy="97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210950" lIns="210950" spcFirstLastPara="1" rIns="210950" wrap="square" tIns="210950">
            <a:noAutofit/>
          </a:bodyPr>
          <a:lstStyle>
            <a:lvl1pPr indent="-698500" lvl="0" marL="457200" marR="0" algn="l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Arial"/>
              <a:buChar char="•"/>
              <a:defRPr b="0" i="0" sz="7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698500" lvl="1" marL="914400" marR="0" algn="l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Arial"/>
              <a:buChar char="•"/>
              <a:defRPr b="0" i="0" sz="7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698500" lvl="2" marL="1371600" marR="0" algn="l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Arial"/>
              <a:buChar char="•"/>
              <a:defRPr b="0" i="0" sz="7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698500" lvl="3" marL="1828800" marR="0" algn="l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Arial"/>
              <a:buChar char="•"/>
              <a:defRPr b="0" i="0" sz="7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698500" lvl="4" marL="2286000" marR="0" algn="l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Arial"/>
              <a:buChar char="•"/>
              <a:defRPr b="0" i="0" sz="7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520700" lvl="5" marL="27432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520700" lvl="6" marL="32004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520700" lvl="7" marL="36576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520700" lvl="8" marL="41148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2" name="Google Shape;252;p62"/>
          <p:cNvSpPr txBox="1"/>
          <p:nvPr>
            <p:ph idx="2" type="body"/>
          </p:nvPr>
        </p:nvSpPr>
        <p:spPr>
          <a:xfrm>
            <a:off x="1679870" y="4114800"/>
            <a:ext cx="7860300" cy="76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210950" lIns="210950" spcFirstLastPara="1" rIns="210950" wrap="square" tIns="210950">
            <a:noAutofit/>
          </a:bodyPr>
          <a:lstStyle>
            <a:lvl1pPr indent="-520700" lvl="0" marL="4572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520700" lvl="1" marL="9144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–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520700" lvl="2" marL="13716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520700" lvl="3" marL="18288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–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520700" lvl="4" marL="22860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»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520700" lvl="5" marL="27432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520700" lvl="6" marL="32004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520700" lvl="7" marL="36576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520700" lvl="8" marL="41148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3" name="Google Shape;253;p62"/>
          <p:cNvSpPr txBox="1"/>
          <p:nvPr>
            <p:ph idx="12" type="sldNum"/>
          </p:nvPr>
        </p:nvSpPr>
        <p:spPr>
          <a:xfrm>
            <a:off x="22065241" y="12808584"/>
            <a:ext cx="636300" cy="5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05450" lIns="105450" spcFirstLastPara="1" rIns="105450" wrap="square" tIns="10545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showMasterSp="0">
  <p:cSld name="Picture with Caption 2"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63"/>
          <p:cNvSpPr txBox="1"/>
          <p:nvPr>
            <p:ph type="title"/>
          </p:nvPr>
        </p:nvSpPr>
        <p:spPr>
          <a:xfrm>
            <a:off x="1679870" y="914400"/>
            <a:ext cx="7860300" cy="3200400"/>
          </a:xfrm>
          <a:prstGeom prst="rect">
            <a:avLst/>
          </a:prstGeom>
          <a:noFill/>
          <a:ln>
            <a:noFill/>
          </a:ln>
        </p:spPr>
        <p:txBody>
          <a:bodyPr anchorCtr="0" anchor="b" bIns="210950" lIns="210950" spcFirstLastPara="1" rIns="210950" wrap="square" tIns="21095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b="0" i="0" sz="7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6" name="Google Shape;256;p63"/>
          <p:cNvSpPr/>
          <p:nvPr>
            <p:ph idx="2" type="pic"/>
          </p:nvPr>
        </p:nvSpPr>
        <p:spPr>
          <a:xfrm>
            <a:off x="10364407" y="1974850"/>
            <a:ext cx="12340799" cy="97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210950" lIns="210950" spcFirstLastPara="1" rIns="210950" wrap="square" tIns="21095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–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–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»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7" name="Google Shape;257;p63"/>
          <p:cNvSpPr txBox="1"/>
          <p:nvPr>
            <p:ph idx="1" type="body"/>
          </p:nvPr>
        </p:nvSpPr>
        <p:spPr>
          <a:xfrm>
            <a:off x="1679870" y="4114800"/>
            <a:ext cx="7860300" cy="76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210950" lIns="210950" spcFirstLastPara="1" rIns="210950" wrap="square" tIns="210950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46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520700" lvl="1" marL="9144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–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520700" lvl="2" marL="13716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520700" lvl="3" marL="18288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–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520700" lvl="4" marL="22860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»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520700" lvl="5" marL="27432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520700" lvl="6" marL="32004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520700" lvl="7" marL="36576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520700" lvl="8" marL="41148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8" name="Google Shape;258;p63"/>
          <p:cNvSpPr txBox="1"/>
          <p:nvPr>
            <p:ph idx="12" type="sldNum"/>
          </p:nvPr>
        </p:nvSpPr>
        <p:spPr>
          <a:xfrm>
            <a:off x="22065241" y="12808584"/>
            <a:ext cx="636300" cy="5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05450" lIns="105450" spcFirstLastPara="1" rIns="105450" wrap="square" tIns="10545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Big Image Placeholder">
  <p:cSld name="2_Big Image Placeholder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/>
          <p:nvPr>
            <p:ph idx="2" type="pic"/>
          </p:nvPr>
        </p:nvSpPr>
        <p:spPr>
          <a:xfrm>
            <a:off x="5519499" y="7524479"/>
            <a:ext cx="4572000" cy="428943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0" name="Google Shape;30;p7"/>
          <p:cNvSpPr/>
          <p:nvPr>
            <p:ph idx="3" type="pic"/>
          </p:nvPr>
        </p:nvSpPr>
        <p:spPr>
          <a:xfrm>
            <a:off x="19805650" y="7524479"/>
            <a:ext cx="4572000" cy="428943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1" name="Google Shape;31;p7"/>
          <p:cNvSpPr/>
          <p:nvPr>
            <p:ph idx="4" type="pic"/>
          </p:nvPr>
        </p:nvSpPr>
        <p:spPr>
          <a:xfrm>
            <a:off x="15018002" y="2995414"/>
            <a:ext cx="4572000" cy="428943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2" name="Google Shape;32;p7"/>
          <p:cNvSpPr/>
          <p:nvPr>
            <p:ph idx="5" type="pic"/>
          </p:nvPr>
        </p:nvSpPr>
        <p:spPr>
          <a:xfrm>
            <a:off x="19805650" y="2995414"/>
            <a:ext cx="4572000" cy="428943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3" name="Google Shape;33;p7"/>
          <p:cNvSpPr/>
          <p:nvPr>
            <p:ph idx="6" type="pic"/>
          </p:nvPr>
        </p:nvSpPr>
        <p:spPr>
          <a:xfrm>
            <a:off x="10254313" y="2995414"/>
            <a:ext cx="4572000" cy="428943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4" name="Google Shape;34;p7"/>
          <p:cNvSpPr/>
          <p:nvPr>
            <p:ph idx="7" type="pic"/>
          </p:nvPr>
        </p:nvSpPr>
        <p:spPr>
          <a:xfrm>
            <a:off x="10254313" y="7524479"/>
            <a:ext cx="4572000" cy="428943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showMasterSp="0">
  <p:cSld name="Title and Vertical Text 2"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64"/>
          <p:cNvSpPr txBox="1"/>
          <p:nvPr>
            <p:ph type="title"/>
          </p:nvPr>
        </p:nvSpPr>
        <p:spPr>
          <a:xfrm>
            <a:off x="1675962" y="730250"/>
            <a:ext cx="21025801" cy="265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10950" lIns="210950" spcFirstLastPara="1" rIns="210950" wrap="square" tIns="21095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b="0" i="0" sz="10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1" name="Google Shape;261;p64"/>
          <p:cNvSpPr txBox="1"/>
          <p:nvPr>
            <p:ph idx="1" type="body"/>
          </p:nvPr>
        </p:nvSpPr>
        <p:spPr>
          <a:xfrm>
            <a:off x="1675962" y="3651250"/>
            <a:ext cx="21025801" cy="87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210950" lIns="210950" spcFirstLastPara="1" rIns="210950" wrap="square" tIns="210950">
            <a:noAutofit/>
          </a:bodyPr>
          <a:lstStyle>
            <a:lvl1pPr indent="-641350" lvl="0" marL="457200" marR="0" algn="l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Arial"/>
              <a:buChar char="•"/>
              <a:defRPr b="0" i="0" sz="6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641350" lvl="1" marL="914400" marR="0" algn="l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Arial"/>
              <a:buChar char="•"/>
              <a:defRPr b="0" i="0" sz="6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641350" lvl="2" marL="1371600" marR="0" algn="l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Arial"/>
              <a:buChar char="•"/>
              <a:defRPr b="0" i="0" sz="6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641350" lvl="3" marL="1828800" marR="0" algn="l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Arial"/>
              <a:buChar char="•"/>
              <a:defRPr b="0" i="0" sz="6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641350" lvl="4" marL="2286000" marR="0" algn="l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Arial"/>
              <a:buChar char="•"/>
              <a:defRPr b="0" i="0" sz="6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520700" lvl="5" marL="27432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520700" lvl="6" marL="32004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520700" lvl="7" marL="36576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520700" lvl="8" marL="41148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2" name="Google Shape;262;p64"/>
          <p:cNvSpPr txBox="1"/>
          <p:nvPr>
            <p:ph idx="12" type="sldNum"/>
          </p:nvPr>
        </p:nvSpPr>
        <p:spPr>
          <a:xfrm>
            <a:off x="22065241" y="12808584"/>
            <a:ext cx="636300" cy="5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05450" lIns="105450" spcFirstLastPara="1" rIns="105450" wrap="square" tIns="10545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showMasterSp="0">
  <p:cSld name="Vertical Title and Text 2"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65"/>
          <p:cNvSpPr txBox="1"/>
          <p:nvPr>
            <p:ph type="title"/>
          </p:nvPr>
        </p:nvSpPr>
        <p:spPr>
          <a:xfrm>
            <a:off x="17447209" y="730250"/>
            <a:ext cx="5254200" cy="1162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10950" lIns="210950" spcFirstLastPara="1" rIns="210950" wrap="square" tIns="21095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b="0" i="0" sz="10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5" name="Google Shape;265;p65"/>
          <p:cNvSpPr txBox="1"/>
          <p:nvPr>
            <p:ph idx="1" type="body"/>
          </p:nvPr>
        </p:nvSpPr>
        <p:spPr>
          <a:xfrm>
            <a:off x="1675962" y="730250"/>
            <a:ext cx="15396000" cy="116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210950" lIns="210950" spcFirstLastPara="1" rIns="210950" wrap="square" tIns="210950">
            <a:noAutofit/>
          </a:bodyPr>
          <a:lstStyle>
            <a:lvl1pPr indent="-641350" lvl="0" marL="457200" marR="0" algn="l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Arial"/>
              <a:buChar char="•"/>
              <a:defRPr b="0" i="0" sz="6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641350" lvl="1" marL="914400" marR="0" algn="l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Arial"/>
              <a:buChar char="•"/>
              <a:defRPr b="0" i="0" sz="6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641350" lvl="2" marL="1371600" marR="0" algn="l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Arial"/>
              <a:buChar char="•"/>
              <a:defRPr b="0" i="0" sz="6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641350" lvl="3" marL="1828800" marR="0" algn="l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Arial"/>
              <a:buChar char="•"/>
              <a:defRPr b="0" i="0" sz="6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641350" lvl="4" marL="2286000" marR="0" algn="l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Arial"/>
              <a:buChar char="•"/>
              <a:defRPr b="0" i="0" sz="6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520700" lvl="5" marL="27432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520700" lvl="6" marL="32004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520700" lvl="7" marL="36576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520700" lvl="8" marL="41148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6" name="Google Shape;266;p65"/>
          <p:cNvSpPr txBox="1"/>
          <p:nvPr>
            <p:ph idx="12" type="sldNum"/>
          </p:nvPr>
        </p:nvSpPr>
        <p:spPr>
          <a:xfrm>
            <a:off x="22065241" y="12808584"/>
            <a:ext cx="636300" cy="5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05450" lIns="105450" spcFirstLastPara="1" rIns="105450" wrap="square" tIns="10545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Image Placeholder">
  <p:cSld name="6_Big Image Placeholder"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67"/>
          <p:cNvSpPr/>
          <p:nvPr>
            <p:ph idx="2" type="pic"/>
          </p:nvPr>
        </p:nvSpPr>
        <p:spPr>
          <a:xfrm>
            <a:off x="-3176" y="0"/>
            <a:ext cx="24377701" cy="137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D8D8D8"/>
              </a:buClr>
              <a:buSzPts val="1400"/>
              <a:buFont typeface="Arial"/>
              <a:buNone/>
              <a:defRPr b="0" i="0" sz="4200" u="none" cap="none" strike="noStrike">
                <a:solidFill>
                  <a:srgbClr val="D8D8D8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Image Placeholder">
  <p:cSld name="Big Image Placeholder"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68"/>
          <p:cNvSpPr/>
          <p:nvPr>
            <p:ph idx="2" type="pic"/>
          </p:nvPr>
        </p:nvSpPr>
        <p:spPr>
          <a:xfrm>
            <a:off x="-3176" y="0"/>
            <a:ext cx="24377701" cy="137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D8D8D8"/>
              </a:buClr>
              <a:buSzPts val="4200"/>
              <a:buFont typeface="Arial"/>
              <a:buNone/>
              <a:defRPr b="0" i="0" sz="4200" u="none" cap="none" strike="noStrike">
                <a:solidFill>
                  <a:srgbClr val="D8D8D8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Title Slide">
  <p:cSld name="7_Title Slide"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a_clients">
  <p:cSld name="Sta_clients"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70"/>
          <p:cNvSpPr/>
          <p:nvPr>
            <p:ph idx="2" type="pic"/>
          </p:nvPr>
        </p:nvSpPr>
        <p:spPr>
          <a:xfrm>
            <a:off x="-4" y="3517900"/>
            <a:ext cx="22852201" cy="668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Sta_clients">
  <p:cSld name="1_Sta_clients"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71"/>
          <p:cNvSpPr/>
          <p:nvPr>
            <p:ph idx="2" type="pic"/>
          </p:nvPr>
        </p:nvSpPr>
        <p:spPr>
          <a:xfrm>
            <a:off x="1693863" y="3517900"/>
            <a:ext cx="9879300" cy="668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Big Image Placeholder">
  <p:cSld name="1_Big Image Placeholder"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72"/>
          <p:cNvSpPr/>
          <p:nvPr>
            <p:ph idx="2" type="pic"/>
          </p:nvPr>
        </p:nvSpPr>
        <p:spPr>
          <a:xfrm>
            <a:off x="2151142" y="3998730"/>
            <a:ext cx="4198200" cy="41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285" name="Google Shape;285;p72"/>
          <p:cNvSpPr/>
          <p:nvPr>
            <p:ph idx="3" type="pic"/>
          </p:nvPr>
        </p:nvSpPr>
        <p:spPr>
          <a:xfrm>
            <a:off x="6717544" y="3998730"/>
            <a:ext cx="4198200" cy="41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286" name="Google Shape;286;p72"/>
          <p:cNvSpPr/>
          <p:nvPr>
            <p:ph idx="4" type="pic"/>
          </p:nvPr>
        </p:nvSpPr>
        <p:spPr>
          <a:xfrm>
            <a:off x="11283945" y="3998730"/>
            <a:ext cx="4198200" cy="41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287" name="Google Shape;287;p72"/>
          <p:cNvSpPr/>
          <p:nvPr>
            <p:ph idx="5" type="pic"/>
          </p:nvPr>
        </p:nvSpPr>
        <p:spPr>
          <a:xfrm>
            <a:off x="15850347" y="3998730"/>
            <a:ext cx="4198200" cy="41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Big Image Placeholder">
  <p:cSld name="2_Big Image Placeholder"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73"/>
          <p:cNvSpPr/>
          <p:nvPr>
            <p:ph idx="2" type="pic"/>
          </p:nvPr>
        </p:nvSpPr>
        <p:spPr>
          <a:xfrm>
            <a:off x="5519499" y="7524479"/>
            <a:ext cx="4572000" cy="42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290" name="Google Shape;290;p73"/>
          <p:cNvSpPr/>
          <p:nvPr>
            <p:ph idx="3" type="pic"/>
          </p:nvPr>
        </p:nvSpPr>
        <p:spPr>
          <a:xfrm>
            <a:off x="19805650" y="7524479"/>
            <a:ext cx="4572000" cy="42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291" name="Google Shape;291;p73"/>
          <p:cNvSpPr/>
          <p:nvPr>
            <p:ph idx="4" type="pic"/>
          </p:nvPr>
        </p:nvSpPr>
        <p:spPr>
          <a:xfrm>
            <a:off x="15018002" y="2995414"/>
            <a:ext cx="4572000" cy="42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292" name="Google Shape;292;p73"/>
          <p:cNvSpPr/>
          <p:nvPr>
            <p:ph idx="5" type="pic"/>
          </p:nvPr>
        </p:nvSpPr>
        <p:spPr>
          <a:xfrm>
            <a:off x="19805650" y="2995414"/>
            <a:ext cx="4572000" cy="42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293" name="Google Shape;293;p73"/>
          <p:cNvSpPr/>
          <p:nvPr>
            <p:ph idx="6" type="pic"/>
          </p:nvPr>
        </p:nvSpPr>
        <p:spPr>
          <a:xfrm>
            <a:off x="10254313" y="2995414"/>
            <a:ext cx="4572000" cy="42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294" name="Google Shape;294;p73"/>
          <p:cNvSpPr/>
          <p:nvPr>
            <p:ph idx="7" type="pic"/>
          </p:nvPr>
        </p:nvSpPr>
        <p:spPr>
          <a:xfrm>
            <a:off x="10254313" y="7524479"/>
            <a:ext cx="4572000" cy="42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Big Image Placeholder">
  <p:cSld name="3_Big Image Placeholder"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74"/>
          <p:cNvSpPr/>
          <p:nvPr>
            <p:ph idx="2" type="pic"/>
          </p:nvPr>
        </p:nvSpPr>
        <p:spPr>
          <a:xfrm>
            <a:off x="16072" y="0"/>
            <a:ext cx="12169500" cy="137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297" name="Google Shape;297;p74"/>
          <p:cNvSpPr/>
          <p:nvPr>
            <p:ph idx="3" type="pic"/>
          </p:nvPr>
        </p:nvSpPr>
        <p:spPr>
          <a:xfrm>
            <a:off x="12185649" y="0"/>
            <a:ext cx="12169500" cy="137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Big Image Placeholder">
  <p:cSld name="3_Big Image Placeholder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/>
          <p:nvPr>
            <p:ph idx="2" type="pic"/>
          </p:nvPr>
        </p:nvSpPr>
        <p:spPr>
          <a:xfrm>
            <a:off x="16072" y="0"/>
            <a:ext cx="12169577" cy="137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7" name="Google Shape;37;p8"/>
          <p:cNvSpPr/>
          <p:nvPr>
            <p:ph idx="3" type="pic"/>
          </p:nvPr>
        </p:nvSpPr>
        <p:spPr>
          <a:xfrm>
            <a:off x="12185649" y="0"/>
            <a:ext cx="12169577" cy="137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Big Image Placeholder">
  <p:cSld name="4_Big Image Placeholder"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75"/>
          <p:cNvSpPr/>
          <p:nvPr>
            <p:ph idx="2" type="pic"/>
          </p:nvPr>
        </p:nvSpPr>
        <p:spPr>
          <a:xfrm>
            <a:off x="1748622" y="3048000"/>
            <a:ext cx="6710400" cy="80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300" name="Google Shape;300;p75"/>
          <p:cNvSpPr/>
          <p:nvPr>
            <p:ph idx="3" type="pic"/>
          </p:nvPr>
        </p:nvSpPr>
        <p:spPr>
          <a:xfrm>
            <a:off x="8933425" y="3048000"/>
            <a:ext cx="6710400" cy="80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301" name="Google Shape;301;p75"/>
          <p:cNvSpPr/>
          <p:nvPr>
            <p:ph idx="4" type="pic"/>
          </p:nvPr>
        </p:nvSpPr>
        <p:spPr>
          <a:xfrm>
            <a:off x="16115233" y="3048000"/>
            <a:ext cx="6710400" cy="80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Big Image Placeholder">
  <p:cSld name="5_Big Image Placeholder"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76"/>
          <p:cNvSpPr/>
          <p:nvPr>
            <p:ph idx="2" type="pic"/>
          </p:nvPr>
        </p:nvSpPr>
        <p:spPr>
          <a:xfrm>
            <a:off x="1541463" y="2997200"/>
            <a:ext cx="5172600" cy="85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304" name="Google Shape;304;p76"/>
          <p:cNvSpPr/>
          <p:nvPr>
            <p:ph idx="3" type="pic"/>
          </p:nvPr>
        </p:nvSpPr>
        <p:spPr>
          <a:xfrm>
            <a:off x="6919220" y="2997200"/>
            <a:ext cx="5172600" cy="85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305" name="Google Shape;305;p76"/>
          <p:cNvSpPr/>
          <p:nvPr>
            <p:ph idx="4" type="pic"/>
          </p:nvPr>
        </p:nvSpPr>
        <p:spPr>
          <a:xfrm>
            <a:off x="12301786" y="2997200"/>
            <a:ext cx="5172600" cy="85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306" name="Google Shape;306;p76"/>
          <p:cNvSpPr/>
          <p:nvPr>
            <p:ph idx="5" type="pic"/>
          </p:nvPr>
        </p:nvSpPr>
        <p:spPr>
          <a:xfrm>
            <a:off x="17679544" y="2997200"/>
            <a:ext cx="5172600" cy="85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Portfolio One">
  <p:cSld name="1_Portfolio One"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77"/>
          <p:cNvSpPr/>
          <p:nvPr>
            <p:ph idx="2" type="pic"/>
          </p:nvPr>
        </p:nvSpPr>
        <p:spPr>
          <a:xfrm>
            <a:off x="1541463" y="3876416"/>
            <a:ext cx="3164700" cy="31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309" name="Google Shape;309;p77"/>
          <p:cNvSpPr/>
          <p:nvPr>
            <p:ph idx="3" type="pic"/>
          </p:nvPr>
        </p:nvSpPr>
        <p:spPr>
          <a:xfrm>
            <a:off x="5020747" y="3876416"/>
            <a:ext cx="3164700" cy="31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310" name="Google Shape;310;p77"/>
          <p:cNvSpPr/>
          <p:nvPr>
            <p:ph idx="4" type="pic"/>
          </p:nvPr>
        </p:nvSpPr>
        <p:spPr>
          <a:xfrm>
            <a:off x="1541463" y="7333107"/>
            <a:ext cx="3164700" cy="31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311" name="Google Shape;311;p77"/>
          <p:cNvSpPr/>
          <p:nvPr>
            <p:ph idx="5" type="pic"/>
          </p:nvPr>
        </p:nvSpPr>
        <p:spPr>
          <a:xfrm>
            <a:off x="5020747" y="7333107"/>
            <a:ext cx="3164700" cy="31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312" name="Google Shape;312;p77"/>
          <p:cNvSpPr/>
          <p:nvPr>
            <p:ph idx="6" type="pic"/>
          </p:nvPr>
        </p:nvSpPr>
        <p:spPr>
          <a:xfrm>
            <a:off x="16207956" y="3876416"/>
            <a:ext cx="3164700" cy="31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313" name="Google Shape;313;p77"/>
          <p:cNvSpPr/>
          <p:nvPr>
            <p:ph idx="7" type="pic"/>
          </p:nvPr>
        </p:nvSpPr>
        <p:spPr>
          <a:xfrm>
            <a:off x="19687241" y="3876416"/>
            <a:ext cx="3164700" cy="31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314" name="Google Shape;314;p77"/>
          <p:cNvSpPr/>
          <p:nvPr>
            <p:ph idx="8" type="pic"/>
          </p:nvPr>
        </p:nvSpPr>
        <p:spPr>
          <a:xfrm>
            <a:off x="16207956" y="7333107"/>
            <a:ext cx="3164700" cy="31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315" name="Google Shape;315;p77"/>
          <p:cNvSpPr/>
          <p:nvPr>
            <p:ph idx="9" type="pic"/>
          </p:nvPr>
        </p:nvSpPr>
        <p:spPr>
          <a:xfrm>
            <a:off x="19687241" y="7333107"/>
            <a:ext cx="3164700" cy="31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Image Placeholder">
  <p:cSld name="Big Image Placeholder"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79"/>
          <p:cNvSpPr/>
          <p:nvPr>
            <p:ph idx="2" type="pic"/>
          </p:nvPr>
        </p:nvSpPr>
        <p:spPr>
          <a:xfrm>
            <a:off x="-3176" y="0"/>
            <a:ext cx="24377700" cy="137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D8D8D8"/>
              </a:buClr>
              <a:buSzPts val="1400"/>
              <a:buFont typeface="Arial"/>
              <a:buNone/>
              <a:defRPr b="0" i="0" sz="4200" u="none" cap="none" strike="noStrike">
                <a:solidFill>
                  <a:srgbClr val="D8D8D8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Title Slide">
  <p:cSld name="7_Title Slide"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a_clients">
  <p:cSld name="Sta_clients"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81"/>
          <p:cNvSpPr/>
          <p:nvPr>
            <p:ph idx="2" type="pic"/>
          </p:nvPr>
        </p:nvSpPr>
        <p:spPr>
          <a:xfrm>
            <a:off x="-4" y="3517900"/>
            <a:ext cx="22852200" cy="668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Sta_clients">
  <p:cSld name="1_Sta_clients"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82"/>
          <p:cNvSpPr/>
          <p:nvPr>
            <p:ph idx="2" type="pic"/>
          </p:nvPr>
        </p:nvSpPr>
        <p:spPr>
          <a:xfrm>
            <a:off x="1693863" y="3517900"/>
            <a:ext cx="9879300" cy="668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Big Image Placeholder">
  <p:cSld name="1_Big Image Placeholder"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83"/>
          <p:cNvSpPr/>
          <p:nvPr>
            <p:ph idx="2" type="pic"/>
          </p:nvPr>
        </p:nvSpPr>
        <p:spPr>
          <a:xfrm>
            <a:off x="2151142" y="3998730"/>
            <a:ext cx="4198200" cy="41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32" name="Google Shape;332;p83"/>
          <p:cNvSpPr/>
          <p:nvPr>
            <p:ph idx="3" type="pic"/>
          </p:nvPr>
        </p:nvSpPr>
        <p:spPr>
          <a:xfrm>
            <a:off x="6717544" y="3998730"/>
            <a:ext cx="4198200" cy="41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33" name="Google Shape;333;p83"/>
          <p:cNvSpPr/>
          <p:nvPr>
            <p:ph idx="4" type="pic"/>
          </p:nvPr>
        </p:nvSpPr>
        <p:spPr>
          <a:xfrm>
            <a:off x="11283945" y="3998730"/>
            <a:ext cx="4198200" cy="41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34" name="Google Shape;334;p83"/>
          <p:cNvSpPr/>
          <p:nvPr>
            <p:ph idx="5" type="pic"/>
          </p:nvPr>
        </p:nvSpPr>
        <p:spPr>
          <a:xfrm>
            <a:off x="15850347" y="3998730"/>
            <a:ext cx="4198200" cy="41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Big Image Placeholder">
  <p:cSld name="2_Big Image Placeholder"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84"/>
          <p:cNvSpPr/>
          <p:nvPr>
            <p:ph idx="2" type="pic"/>
          </p:nvPr>
        </p:nvSpPr>
        <p:spPr>
          <a:xfrm>
            <a:off x="5519499" y="7524479"/>
            <a:ext cx="4572000" cy="42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37" name="Google Shape;337;p84"/>
          <p:cNvSpPr/>
          <p:nvPr>
            <p:ph idx="3" type="pic"/>
          </p:nvPr>
        </p:nvSpPr>
        <p:spPr>
          <a:xfrm>
            <a:off x="19805650" y="7524479"/>
            <a:ext cx="4572000" cy="42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38" name="Google Shape;338;p84"/>
          <p:cNvSpPr/>
          <p:nvPr>
            <p:ph idx="4" type="pic"/>
          </p:nvPr>
        </p:nvSpPr>
        <p:spPr>
          <a:xfrm>
            <a:off x="15018002" y="2995414"/>
            <a:ext cx="4572000" cy="42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39" name="Google Shape;339;p84"/>
          <p:cNvSpPr/>
          <p:nvPr>
            <p:ph idx="5" type="pic"/>
          </p:nvPr>
        </p:nvSpPr>
        <p:spPr>
          <a:xfrm>
            <a:off x="19805650" y="2995414"/>
            <a:ext cx="4572000" cy="42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40" name="Google Shape;340;p84"/>
          <p:cNvSpPr/>
          <p:nvPr>
            <p:ph idx="6" type="pic"/>
          </p:nvPr>
        </p:nvSpPr>
        <p:spPr>
          <a:xfrm>
            <a:off x="10254313" y="2995414"/>
            <a:ext cx="4572000" cy="42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41" name="Google Shape;341;p84"/>
          <p:cNvSpPr/>
          <p:nvPr>
            <p:ph idx="7" type="pic"/>
          </p:nvPr>
        </p:nvSpPr>
        <p:spPr>
          <a:xfrm>
            <a:off x="10254313" y="7524479"/>
            <a:ext cx="4572000" cy="42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Big Image Placeholder">
  <p:cSld name="3_Big Image Placeholder"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85"/>
          <p:cNvSpPr/>
          <p:nvPr>
            <p:ph idx="2" type="pic"/>
          </p:nvPr>
        </p:nvSpPr>
        <p:spPr>
          <a:xfrm>
            <a:off x="16072" y="0"/>
            <a:ext cx="12169500" cy="137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44" name="Google Shape;344;p85"/>
          <p:cNvSpPr/>
          <p:nvPr>
            <p:ph idx="3" type="pic"/>
          </p:nvPr>
        </p:nvSpPr>
        <p:spPr>
          <a:xfrm>
            <a:off x="12185649" y="0"/>
            <a:ext cx="12169500" cy="137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Big Image Placeholder">
  <p:cSld name="4_Big Image Placeholder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>
            <p:ph idx="2" type="pic"/>
          </p:nvPr>
        </p:nvSpPr>
        <p:spPr>
          <a:xfrm>
            <a:off x="1748622" y="3048000"/>
            <a:ext cx="6710296" cy="807155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40" name="Google Shape;40;p9"/>
          <p:cNvSpPr/>
          <p:nvPr>
            <p:ph idx="3" type="pic"/>
          </p:nvPr>
        </p:nvSpPr>
        <p:spPr>
          <a:xfrm>
            <a:off x="8933425" y="3048000"/>
            <a:ext cx="6710296" cy="807155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41" name="Google Shape;41;p9"/>
          <p:cNvSpPr/>
          <p:nvPr>
            <p:ph idx="4" type="pic"/>
          </p:nvPr>
        </p:nvSpPr>
        <p:spPr>
          <a:xfrm>
            <a:off x="16115233" y="3048000"/>
            <a:ext cx="6710296" cy="807155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Big Image Placeholder">
  <p:cSld name="4_Big Image Placeholder"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86"/>
          <p:cNvSpPr/>
          <p:nvPr>
            <p:ph idx="2" type="pic"/>
          </p:nvPr>
        </p:nvSpPr>
        <p:spPr>
          <a:xfrm>
            <a:off x="1748622" y="3048000"/>
            <a:ext cx="6710400" cy="80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47" name="Google Shape;347;p86"/>
          <p:cNvSpPr/>
          <p:nvPr>
            <p:ph idx="3" type="pic"/>
          </p:nvPr>
        </p:nvSpPr>
        <p:spPr>
          <a:xfrm>
            <a:off x="8933425" y="3048000"/>
            <a:ext cx="6710400" cy="80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48" name="Google Shape;348;p86"/>
          <p:cNvSpPr/>
          <p:nvPr>
            <p:ph idx="4" type="pic"/>
          </p:nvPr>
        </p:nvSpPr>
        <p:spPr>
          <a:xfrm>
            <a:off x="16115233" y="3048000"/>
            <a:ext cx="6710400" cy="80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Big Image Placeholder">
  <p:cSld name="5_Big Image Placeholder"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87"/>
          <p:cNvSpPr/>
          <p:nvPr>
            <p:ph idx="2" type="pic"/>
          </p:nvPr>
        </p:nvSpPr>
        <p:spPr>
          <a:xfrm>
            <a:off x="1541463" y="2997200"/>
            <a:ext cx="5172600" cy="85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51" name="Google Shape;351;p87"/>
          <p:cNvSpPr/>
          <p:nvPr>
            <p:ph idx="3" type="pic"/>
          </p:nvPr>
        </p:nvSpPr>
        <p:spPr>
          <a:xfrm>
            <a:off x="6919220" y="2997200"/>
            <a:ext cx="5172600" cy="85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52" name="Google Shape;352;p87"/>
          <p:cNvSpPr/>
          <p:nvPr>
            <p:ph idx="4" type="pic"/>
          </p:nvPr>
        </p:nvSpPr>
        <p:spPr>
          <a:xfrm>
            <a:off x="12301786" y="2997200"/>
            <a:ext cx="5172600" cy="85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53" name="Google Shape;353;p87"/>
          <p:cNvSpPr/>
          <p:nvPr>
            <p:ph idx="5" type="pic"/>
          </p:nvPr>
        </p:nvSpPr>
        <p:spPr>
          <a:xfrm>
            <a:off x="17679544" y="2997200"/>
            <a:ext cx="5172600" cy="85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Portfolio One">
  <p:cSld name="1_Portfolio One"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89"/>
          <p:cNvSpPr/>
          <p:nvPr>
            <p:ph idx="2" type="pic"/>
          </p:nvPr>
        </p:nvSpPr>
        <p:spPr>
          <a:xfrm>
            <a:off x="1541463" y="3876416"/>
            <a:ext cx="3164700" cy="31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57" name="Google Shape;357;p89"/>
          <p:cNvSpPr/>
          <p:nvPr>
            <p:ph idx="3" type="pic"/>
          </p:nvPr>
        </p:nvSpPr>
        <p:spPr>
          <a:xfrm>
            <a:off x="5020747" y="3876416"/>
            <a:ext cx="3164700" cy="31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58" name="Google Shape;358;p89"/>
          <p:cNvSpPr/>
          <p:nvPr>
            <p:ph idx="4" type="pic"/>
          </p:nvPr>
        </p:nvSpPr>
        <p:spPr>
          <a:xfrm>
            <a:off x="1541463" y="7333107"/>
            <a:ext cx="3164700" cy="31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59" name="Google Shape;359;p89"/>
          <p:cNvSpPr/>
          <p:nvPr>
            <p:ph idx="5" type="pic"/>
          </p:nvPr>
        </p:nvSpPr>
        <p:spPr>
          <a:xfrm>
            <a:off x="5020747" y="7333107"/>
            <a:ext cx="3164700" cy="31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60" name="Google Shape;360;p89"/>
          <p:cNvSpPr/>
          <p:nvPr>
            <p:ph idx="6" type="pic"/>
          </p:nvPr>
        </p:nvSpPr>
        <p:spPr>
          <a:xfrm>
            <a:off x="16207956" y="3876416"/>
            <a:ext cx="3164700" cy="31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61" name="Google Shape;361;p89"/>
          <p:cNvSpPr/>
          <p:nvPr>
            <p:ph idx="7" type="pic"/>
          </p:nvPr>
        </p:nvSpPr>
        <p:spPr>
          <a:xfrm>
            <a:off x="19687241" y="3876416"/>
            <a:ext cx="3164700" cy="31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62" name="Google Shape;362;p89"/>
          <p:cNvSpPr/>
          <p:nvPr>
            <p:ph idx="8" type="pic"/>
          </p:nvPr>
        </p:nvSpPr>
        <p:spPr>
          <a:xfrm>
            <a:off x="16207956" y="7333107"/>
            <a:ext cx="3164700" cy="31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63" name="Google Shape;363;p89"/>
          <p:cNvSpPr/>
          <p:nvPr>
            <p:ph idx="9" type="pic"/>
          </p:nvPr>
        </p:nvSpPr>
        <p:spPr>
          <a:xfrm>
            <a:off x="19687241" y="7333107"/>
            <a:ext cx="3164700" cy="31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Big Image Placeholder">
  <p:cSld name="6_Big Image Placeholder"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90"/>
          <p:cNvSpPr txBox="1"/>
          <p:nvPr>
            <p:ph idx="1" type="body"/>
          </p:nvPr>
        </p:nvSpPr>
        <p:spPr>
          <a:xfrm>
            <a:off x="1800225" y="1514475"/>
            <a:ext cx="20859600" cy="982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533400" lvl="0" marL="45720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482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4572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4572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4572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4572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91"/>
          <p:cNvSpPr txBox="1"/>
          <p:nvPr>
            <p:ph type="title"/>
          </p:nvPr>
        </p:nvSpPr>
        <p:spPr>
          <a:xfrm>
            <a:off x="1218882" y="549276"/>
            <a:ext cx="2193990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11700" lIns="223450" spcFirstLastPara="1" rIns="223450" wrap="square" tIns="111700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8" name="Google Shape;368;p91"/>
          <p:cNvSpPr txBox="1"/>
          <p:nvPr>
            <p:ph idx="1" type="body"/>
          </p:nvPr>
        </p:nvSpPr>
        <p:spPr>
          <a:xfrm>
            <a:off x="1218882" y="3200400"/>
            <a:ext cx="21939900" cy="9052200"/>
          </a:xfrm>
          <a:prstGeom prst="rect">
            <a:avLst/>
          </a:prstGeom>
          <a:noFill/>
          <a:ln>
            <a:noFill/>
          </a:ln>
        </p:spPr>
        <p:txBody>
          <a:bodyPr anchorCtr="0" anchor="t" bIns="111700" lIns="223450" spcFirstLastPara="1" rIns="223450" wrap="square" tIns="111700">
            <a:noAutofit/>
          </a:bodyPr>
          <a:lstStyle>
            <a:lvl1pPr indent="-508000" lvl="0" marL="45720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4400"/>
              <a:buChar char="•"/>
              <a:defRPr/>
            </a:lvl1pPr>
            <a:lvl2pPr indent="-508000" lvl="1" marL="91440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4400"/>
              <a:buChar char="•"/>
              <a:defRPr/>
            </a:lvl2pPr>
            <a:lvl3pPr indent="-508000" lvl="2" marL="137160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4400"/>
              <a:buChar char="•"/>
              <a:defRPr/>
            </a:lvl3pPr>
            <a:lvl4pPr indent="-508000" lvl="3" marL="182880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4400"/>
              <a:buChar char="•"/>
              <a:defRPr/>
            </a:lvl4pPr>
            <a:lvl5pPr indent="-508000" lvl="4" marL="228600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4400"/>
              <a:buChar char="•"/>
              <a:defRPr/>
            </a:lvl5pPr>
            <a:lvl6pPr indent="-508000" lvl="5" marL="274320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4400"/>
              <a:buChar char="•"/>
              <a:defRPr/>
            </a:lvl6pPr>
            <a:lvl7pPr indent="-508000" lvl="6" marL="320040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4400"/>
              <a:buChar char="•"/>
              <a:defRPr/>
            </a:lvl7pPr>
            <a:lvl8pPr indent="-508000" lvl="7" marL="365760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4400"/>
              <a:buChar char="•"/>
              <a:defRPr/>
            </a:lvl8pPr>
            <a:lvl9pPr indent="-508000" lvl="8" marL="411480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4400"/>
              <a:buChar char="•"/>
              <a:defRPr/>
            </a:lvl9pPr>
          </a:lstStyle>
          <a:p/>
        </p:txBody>
      </p:sp>
      <p:sp>
        <p:nvSpPr>
          <p:cNvPr id="369" name="Google Shape;369;p91"/>
          <p:cNvSpPr txBox="1"/>
          <p:nvPr>
            <p:ph idx="10" type="dt"/>
          </p:nvPr>
        </p:nvSpPr>
        <p:spPr>
          <a:xfrm>
            <a:off x="1218882" y="12712700"/>
            <a:ext cx="5688000" cy="73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11700" lIns="223450" spcFirstLastPara="1" rIns="223450" wrap="square" tIns="111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  <a:defRPr b="0" i="0" sz="3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  <a:defRPr b="0" i="0" sz="3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  <a:defRPr b="0" i="0" sz="3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  <a:defRPr b="0" i="0" sz="3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  <a:defRPr b="0" i="0" sz="3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  <a:defRPr b="0" i="0" sz="3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  <a:defRPr b="0" i="0" sz="3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  <a:defRPr b="0" i="0" sz="3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  <a:defRPr b="0" i="0" sz="3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70" name="Google Shape;370;p91"/>
          <p:cNvSpPr txBox="1"/>
          <p:nvPr>
            <p:ph idx="11" type="ftr"/>
          </p:nvPr>
        </p:nvSpPr>
        <p:spPr>
          <a:xfrm>
            <a:off x="8329030" y="12712700"/>
            <a:ext cx="7719600" cy="73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11700" lIns="223450" spcFirstLastPara="1" rIns="223450" wrap="square" tIns="111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  <a:defRPr b="0" i="0" sz="3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  <a:defRPr b="0" i="0" sz="3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  <a:defRPr b="0" i="0" sz="3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  <a:defRPr b="0" i="0" sz="3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  <a:defRPr b="0" i="0" sz="3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  <a:defRPr b="0" i="0" sz="3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  <a:defRPr b="0" i="0" sz="3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  <a:defRPr b="0" i="0" sz="3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  <a:defRPr b="0" i="0" sz="3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71" name="Google Shape;371;p91"/>
          <p:cNvSpPr txBox="1"/>
          <p:nvPr>
            <p:ph idx="12" type="sldNum"/>
          </p:nvPr>
        </p:nvSpPr>
        <p:spPr>
          <a:xfrm>
            <a:off x="17470648" y="12712700"/>
            <a:ext cx="5688000" cy="73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11700" lIns="223450" spcFirstLastPara="1" rIns="223450" wrap="square" tIns="111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  <a:defRPr b="0" i="0" sz="3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  <a:defRPr b="0" i="0" sz="3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  <a:defRPr b="0" i="0" sz="3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  <a:defRPr b="0" i="0" sz="3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  <a:defRPr b="0" i="0" sz="3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  <a:defRPr b="0" i="0" sz="3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  <a:defRPr b="0" i="0" sz="3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  <a:defRPr b="0" i="0" sz="3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  <a:defRPr b="0" i="0" sz="3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Big Image Placeholder">
  <p:cSld name="5_Big Image Placeholder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0"/>
          <p:cNvSpPr/>
          <p:nvPr>
            <p:ph idx="2" type="pic"/>
          </p:nvPr>
        </p:nvSpPr>
        <p:spPr>
          <a:xfrm>
            <a:off x="1541463" y="2997200"/>
            <a:ext cx="5172520" cy="85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44" name="Google Shape;44;p10"/>
          <p:cNvSpPr/>
          <p:nvPr>
            <p:ph idx="3" type="pic"/>
          </p:nvPr>
        </p:nvSpPr>
        <p:spPr>
          <a:xfrm>
            <a:off x="6919220" y="2997200"/>
            <a:ext cx="5172520" cy="85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45" name="Google Shape;45;p10"/>
          <p:cNvSpPr/>
          <p:nvPr>
            <p:ph idx="4" type="pic"/>
          </p:nvPr>
        </p:nvSpPr>
        <p:spPr>
          <a:xfrm>
            <a:off x="12301786" y="2997200"/>
            <a:ext cx="5172520" cy="85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46" name="Google Shape;46;p10"/>
          <p:cNvSpPr/>
          <p:nvPr>
            <p:ph idx="5" type="pic"/>
          </p:nvPr>
        </p:nvSpPr>
        <p:spPr>
          <a:xfrm>
            <a:off x="17679544" y="2997200"/>
            <a:ext cx="5172520" cy="85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4" Type="http://schemas.openxmlformats.org/officeDocument/2006/relationships/theme" Target="../theme/theme7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2" Type="http://schemas.openxmlformats.org/officeDocument/2006/relationships/theme" Target="../theme/theme5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/Relationships>
</file>

<file path=ppt/slideMasters/_rels/slideMaster4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6.xml"/><Relationship Id="rId21" Type="http://schemas.openxmlformats.org/officeDocument/2006/relationships/slideLayout" Target="../slideLayouts/slideLayout55.xml"/><Relationship Id="rId24" Type="http://schemas.openxmlformats.org/officeDocument/2006/relationships/slideLayout" Target="../slideLayouts/slideLayout58.xml"/><Relationship Id="rId23" Type="http://schemas.openxmlformats.org/officeDocument/2006/relationships/slideLayout" Target="../slideLayouts/slideLayout57.xml"/><Relationship Id="rId1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26" Type="http://schemas.openxmlformats.org/officeDocument/2006/relationships/slideLayout" Target="../slideLayouts/slideLayout60.xml"/><Relationship Id="rId25" Type="http://schemas.openxmlformats.org/officeDocument/2006/relationships/slideLayout" Target="../slideLayouts/slideLayout59.xml"/><Relationship Id="rId28" Type="http://schemas.openxmlformats.org/officeDocument/2006/relationships/theme" Target="../theme/theme3.xml"/><Relationship Id="rId27" Type="http://schemas.openxmlformats.org/officeDocument/2006/relationships/slideLayout" Target="../slideLayouts/slideLayout61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50.xml"/><Relationship Id="rId19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2.xml"/></Relationships>
</file>

<file path=ppt/slideMasters/_rels/slideMaster5.xml.rels><?xml version="1.0" encoding="UTF-8" standalone="yes"?>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62.xml"/><Relationship Id="rId3" Type="http://schemas.openxmlformats.org/officeDocument/2006/relationships/slideLayout" Target="../slideLayouts/slideLayout63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5.xml"/><Relationship Id="rId6" Type="http://schemas.openxmlformats.org/officeDocument/2006/relationships/slideLayout" Target="../slideLayouts/slideLayout66.xml"/><Relationship Id="rId7" Type="http://schemas.openxmlformats.org/officeDocument/2006/relationships/slideLayout" Target="../slideLayouts/slideLayout67.xml"/><Relationship Id="rId8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0.xml"/><Relationship Id="rId13" Type="http://schemas.openxmlformats.org/officeDocument/2006/relationships/theme" Target="../theme/theme4.xml"/><Relationship Id="rId12" Type="http://schemas.openxmlformats.org/officeDocument/2006/relationships/slideLayout" Target="../slideLayouts/slideLayout72.xml"/></Relationships>
</file>

<file path=ppt/slideMasters/_rels/slideMaster6.xml.rels><?xml version="1.0" encoding="UTF-8" standalone="yes"?>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73.xml"/><Relationship Id="rId3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6.xml"/><Relationship Id="rId6" Type="http://schemas.openxmlformats.org/officeDocument/2006/relationships/slideLayout" Target="../slideLayouts/slideLayout77.xml"/><Relationship Id="rId7" Type="http://schemas.openxmlformats.org/officeDocument/2006/relationships/slideLayout" Target="../slideLayouts/slideLayout78.xml"/><Relationship Id="rId8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3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1675964" y="730259"/>
            <a:ext cx="21025723" cy="2651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b="0" i="0" sz="6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1675964" y="3651250"/>
            <a:ext cx="21025723" cy="870267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533400" lvl="0" marL="45720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482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4572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4572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4572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4572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2" name="Google Shape;12;p1"/>
          <p:cNvSpPr/>
          <p:nvPr/>
        </p:nvSpPr>
        <p:spPr>
          <a:xfrm>
            <a:off x="23078202" y="670574"/>
            <a:ext cx="567771" cy="567771"/>
          </a:xfrm>
          <a:prstGeom prst="rect">
            <a:avLst/>
          </a:prstGeom>
          <a:gradFill>
            <a:gsLst>
              <a:gs pos="0">
                <a:srgbClr val="A34A4B"/>
              </a:gs>
              <a:gs pos="50000">
                <a:srgbClr val="9D1218"/>
              </a:gs>
              <a:gs pos="100000">
                <a:srgbClr val="8F0A0F"/>
              </a:gs>
            </a:gsLst>
            <a:lin ang="5400000" scaled="0"/>
          </a:gradFill>
          <a:ln cap="flat" cmpd="sng" w="9525">
            <a:solidFill>
              <a:schemeClr val="accent1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" name="Google Shape;13;p1"/>
          <p:cNvSpPr txBox="1"/>
          <p:nvPr/>
        </p:nvSpPr>
        <p:spPr>
          <a:xfrm>
            <a:off x="22984034" y="640852"/>
            <a:ext cx="738273" cy="55396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182825" spcFirstLastPara="1" rIns="182825" wrap="square" tIns="914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fld id="{00000000-1234-1234-1234-123412341234}" type="slidenum">
              <a:rPr b="1" i="0" lang="en-US" sz="2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 b="0" i="0" sz="24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4" name="Google Shape;14;p1"/>
          <p:cNvCxnSpPr/>
          <p:nvPr/>
        </p:nvCxnSpPr>
        <p:spPr>
          <a:xfrm>
            <a:off x="4966969" y="12917512"/>
            <a:ext cx="18017065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id="15" name="Google Shape;15;p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675965" y="11811681"/>
            <a:ext cx="2896036" cy="1209039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title"/>
          </p:nvPr>
        </p:nvSpPr>
        <p:spPr>
          <a:xfrm>
            <a:off x="1675964" y="730258"/>
            <a:ext cx="21025801" cy="265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b="0" i="0" sz="6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1" name="Google Shape;61;p14"/>
          <p:cNvSpPr txBox="1"/>
          <p:nvPr>
            <p:ph idx="1" type="body"/>
          </p:nvPr>
        </p:nvSpPr>
        <p:spPr>
          <a:xfrm>
            <a:off x="1675964" y="3651250"/>
            <a:ext cx="21025801" cy="87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533400" lvl="0" marL="45720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482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4572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4572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4572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4572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62" name="Google Shape;62;p14"/>
          <p:cNvSpPr/>
          <p:nvPr/>
        </p:nvSpPr>
        <p:spPr>
          <a:xfrm>
            <a:off x="23078202" y="670574"/>
            <a:ext cx="567900" cy="567900"/>
          </a:xfrm>
          <a:prstGeom prst="rect">
            <a:avLst/>
          </a:prstGeom>
          <a:gradFill>
            <a:gsLst>
              <a:gs pos="0">
                <a:srgbClr val="A34A4B"/>
              </a:gs>
              <a:gs pos="50000">
                <a:srgbClr val="9D1218"/>
              </a:gs>
              <a:gs pos="100000">
                <a:srgbClr val="8F0A0F"/>
              </a:gs>
            </a:gsLst>
            <a:lin ang="5400012" scaled="0"/>
          </a:gradFill>
          <a:ln cap="flat" cmpd="sng" w="9525">
            <a:solidFill>
              <a:schemeClr val="accent1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3" name="Google Shape;63;p14"/>
          <p:cNvSpPr txBox="1"/>
          <p:nvPr/>
        </p:nvSpPr>
        <p:spPr>
          <a:xfrm>
            <a:off x="22984034" y="640852"/>
            <a:ext cx="738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182825" spcFirstLastPara="1" rIns="182825" wrap="square" tIns="914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ato"/>
              <a:buNone/>
            </a:pPr>
            <a:fld id="{00000000-1234-1234-1234-123412341234}" type="slidenum">
              <a:rPr b="1" i="0" lang="en-US" sz="2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 b="1" i="0" sz="24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64" name="Google Shape;64;p14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id="65" name="Google Shape;65;p14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7"/>
          <p:cNvSpPr txBox="1"/>
          <p:nvPr>
            <p:ph type="title"/>
          </p:nvPr>
        </p:nvSpPr>
        <p:spPr>
          <a:xfrm>
            <a:off x="1675964" y="730259"/>
            <a:ext cx="21025801" cy="265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b="0" i="0" sz="6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1" name="Google Shape;111;p27"/>
          <p:cNvSpPr txBox="1"/>
          <p:nvPr>
            <p:ph idx="1" type="body"/>
          </p:nvPr>
        </p:nvSpPr>
        <p:spPr>
          <a:xfrm>
            <a:off x="1675964" y="3651250"/>
            <a:ext cx="21025801" cy="87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533400" lvl="0" marL="45720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482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4572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indent="-4572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indent="-4572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indent="-4572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112" name="Google Shape;112;p27"/>
          <p:cNvSpPr/>
          <p:nvPr/>
        </p:nvSpPr>
        <p:spPr>
          <a:xfrm>
            <a:off x="23078202" y="670574"/>
            <a:ext cx="567900" cy="567900"/>
          </a:xfrm>
          <a:prstGeom prst="rect">
            <a:avLst/>
          </a:prstGeom>
          <a:gradFill>
            <a:gsLst>
              <a:gs pos="0">
                <a:srgbClr val="A34A4B"/>
              </a:gs>
              <a:gs pos="50000">
                <a:srgbClr val="9D1218"/>
              </a:gs>
              <a:gs pos="100000">
                <a:srgbClr val="8F0A0F"/>
              </a:gs>
            </a:gsLst>
            <a:lin ang="5400012" scaled="0"/>
          </a:gradFill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13" name="Google Shape;113;p27"/>
          <p:cNvSpPr txBox="1"/>
          <p:nvPr/>
        </p:nvSpPr>
        <p:spPr>
          <a:xfrm>
            <a:off x="22984034" y="640852"/>
            <a:ext cx="738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182825" spcFirstLastPara="1" rIns="182825" wrap="square" tIns="914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fld id="{00000000-1234-1234-1234-123412341234}" type="slidenum">
              <a:rPr b="1" i="0" lang="en-US" sz="2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‹#›</a:t>
            </a:fld>
            <a:endParaRPr b="0" i="0" sz="2400" u="none" cap="none" strike="noStrik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cxnSp>
        <p:nvCxnSpPr>
          <p:cNvPr id="114" name="Google Shape;114;p27"/>
          <p:cNvCxnSpPr/>
          <p:nvPr/>
        </p:nvCxnSpPr>
        <p:spPr>
          <a:xfrm>
            <a:off x="4966969" y="12917512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5" name="Google Shape;115;p27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8"/>
          <p:cNvSpPr/>
          <p:nvPr/>
        </p:nvSpPr>
        <p:spPr>
          <a:xfrm>
            <a:off x="19151191" y="12712698"/>
            <a:ext cx="4616400" cy="741600"/>
          </a:xfrm>
          <a:prstGeom prst="rect">
            <a:avLst/>
          </a:prstGeom>
          <a:noFill/>
          <a:ln>
            <a:noFill/>
          </a:ln>
        </p:spPr>
        <p:txBody>
          <a:bodyPr anchorCtr="0" anchor="t" bIns="105450" lIns="105450" spcFirstLastPara="1" rIns="105450" wrap="square" tIns="105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4200"/>
              <a:buFont typeface="Arial"/>
              <a:buNone/>
            </a:pPr>
            <a:r>
              <a:rPr b="0" i="0" lang="en-US" sz="42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rPr>
              <a:t>smarter</a:t>
            </a:r>
            <a:r>
              <a:rPr b="0" i="0" lang="en-US" sz="42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rPr>
              <a:t>success</a:t>
            </a:r>
            <a:r>
              <a:rPr b="0" baseline="30000" i="0" lang="en-US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TM</a:t>
            </a:r>
            <a:endParaRPr b="0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38"/>
          <p:cNvSpPr txBox="1"/>
          <p:nvPr>
            <p:ph type="title"/>
          </p:nvPr>
        </p:nvSpPr>
        <p:spPr>
          <a:xfrm>
            <a:off x="1218882" y="549278"/>
            <a:ext cx="21939900" cy="131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10950" lIns="210950" spcFirstLastPara="1" rIns="210950" wrap="square" tIns="21095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3200"/>
              <a:buFont typeface="Arial"/>
              <a:buNone/>
              <a:defRPr b="0" i="0" sz="65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9" name="Google Shape;159;p38"/>
          <p:cNvSpPr txBox="1"/>
          <p:nvPr>
            <p:ph idx="1" type="body"/>
          </p:nvPr>
        </p:nvSpPr>
        <p:spPr>
          <a:xfrm>
            <a:off x="1218882" y="1863726"/>
            <a:ext cx="21939900" cy="10388400"/>
          </a:xfrm>
          <a:prstGeom prst="rect">
            <a:avLst/>
          </a:prstGeom>
          <a:noFill/>
          <a:ln>
            <a:noFill/>
          </a:ln>
        </p:spPr>
        <p:txBody>
          <a:bodyPr anchorCtr="0" anchor="t" bIns="210950" lIns="210950" spcFirstLastPara="1" rIns="210950" wrap="square" tIns="210950">
            <a:noAutofit/>
          </a:bodyPr>
          <a:lstStyle>
            <a:lvl1pPr indent="-520700" lvl="0" marL="457200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520700" lvl="1" marL="914400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–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520700" lvl="2" marL="1371600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520700" lvl="3" marL="1828800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–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520700" lvl="4" marL="2286000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»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520700" lvl="5" marL="2743200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520700" lvl="6" marL="3200400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520700" lvl="7" marL="3657600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520700" lvl="8" marL="4114800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14F11"/>
              </a:buClr>
              <a:buSzPts val="4600"/>
              <a:buFont typeface="Arial"/>
              <a:buChar char="•"/>
              <a:defRPr b="0" i="0" sz="4600" u="none" cap="none" strike="noStrike">
                <a:solidFill>
                  <a:srgbClr val="F14F1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0" name="Google Shape;160;p38"/>
          <p:cNvSpPr txBox="1"/>
          <p:nvPr>
            <p:ph idx="12" type="sldNum"/>
          </p:nvPr>
        </p:nvSpPr>
        <p:spPr>
          <a:xfrm>
            <a:off x="1218883" y="12808586"/>
            <a:ext cx="673200" cy="5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05450" lIns="105450" spcFirstLastPara="1" rIns="105450" wrap="square" tIns="10545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3200"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  <p:sldLayoutId id="2147483699" r:id="rId18"/>
    <p:sldLayoutId id="2147483700" r:id="rId19"/>
    <p:sldLayoutId id="2147483701" r:id="rId20"/>
    <p:sldLayoutId id="2147483702" r:id="rId21"/>
    <p:sldLayoutId id="2147483703" r:id="rId22"/>
    <p:sldLayoutId id="2147483704" r:id="rId23"/>
    <p:sldLayoutId id="2147483705" r:id="rId24"/>
    <p:sldLayoutId id="2147483706" r:id="rId25"/>
    <p:sldLayoutId id="2147483707" r:id="rId26"/>
    <p:sldLayoutId id="2147483708" r:id="rId27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66"/>
          <p:cNvSpPr txBox="1"/>
          <p:nvPr>
            <p:ph type="title"/>
          </p:nvPr>
        </p:nvSpPr>
        <p:spPr>
          <a:xfrm>
            <a:off x="1675964" y="730259"/>
            <a:ext cx="21025801" cy="265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Lato"/>
              <a:buNone/>
              <a:defRPr b="0" i="0" sz="6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9" name="Google Shape;269;p66"/>
          <p:cNvSpPr txBox="1"/>
          <p:nvPr>
            <p:ph idx="1" type="body"/>
          </p:nvPr>
        </p:nvSpPr>
        <p:spPr>
          <a:xfrm>
            <a:off x="1675964" y="3651250"/>
            <a:ext cx="21025801" cy="87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533400" lvl="0" marL="45720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482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4572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indent="-4572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indent="-4572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indent="-4572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270" name="Google Shape;270;p66"/>
          <p:cNvSpPr/>
          <p:nvPr/>
        </p:nvSpPr>
        <p:spPr>
          <a:xfrm>
            <a:off x="23078202" y="670574"/>
            <a:ext cx="567900" cy="567900"/>
          </a:xfrm>
          <a:prstGeom prst="rect">
            <a:avLst/>
          </a:prstGeom>
          <a:gradFill>
            <a:gsLst>
              <a:gs pos="0">
                <a:srgbClr val="A34A4B"/>
              </a:gs>
              <a:gs pos="50000">
                <a:srgbClr val="9D1218"/>
              </a:gs>
              <a:gs pos="100000">
                <a:srgbClr val="8F0A0F"/>
              </a:gs>
            </a:gsLst>
            <a:lin ang="5400012" scaled="0"/>
          </a:gradFill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71" name="Google Shape;271;p66"/>
          <p:cNvSpPr txBox="1"/>
          <p:nvPr/>
        </p:nvSpPr>
        <p:spPr>
          <a:xfrm>
            <a:off x="22984034" y="640852"/>
            <a:ext cx="738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182825" spcFirstLastPara="1" rIns="182825" wrap="square" tIns="914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fld id="{00000000-1234-1234-1234-123412341234}" type="slidenum">
              <a:rPr b="1" i="0" lang="en-US" sz="2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‹#›</a:t>
            </a:fld>
            <a:endParaRPr b="0" i="0" sz="2400" u="none" cap="none" strike="noStrik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cxnSp>
        <p:nvCxnSpPr>
          <p:cNvPr id="272" name="Google Shape;272;p66"/>
          <p:cNvCxnSpPr/>
          <p:nvPr/>
        </p:nvCxnSpPr>
        <p:spPr>
          <a:xfrm>
            <a:off x="4966969" y="12917512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73" name="Google Shape;273;p66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675965" y="11811681"/>
            <a:ext cx="2896036" cy="1209039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78"/>
          <p:cNvSpPr txBox="1"/>
          <p:nvPr>
            <p:ph type="title"/>
          </p:nvPr>
        </p:nvSpPr>
        <p:spPr>
          <a:xfrm>
            <a:off x="1675964" y="730259"/>
            <a:ext cx="21025800" cy="265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b="0" i="0" sz="6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18" name="Google Shape;318;p78"/>
          <p:cNvSpPr txBox="1"/>
          <p:nvPr>
            <p:ph idx="1" type="body"/>
          </p:nvPr>
        </p:nvSpPr>
        <p:spPr>
          <a:xfrm>
            <a:off x="1675964" y="3651250"/>
            <a:ext cx="21025800" cy="87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533400" lvl="0" marL="45720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482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4572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4572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4572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4572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19" name="Google Shape;319;p78"/>
          <p:cNvSpPr/>
          <p:nvPr/>
        </p:nvSpPr>
        <p:spPr>
          <a:xfrm>
            <a:off x="23078202" y="670574"/>
            <a:ext cx="567900" cy="567900"/>
          </a:xfrm>
          <a:prstGeom prst="rect">
            <a:avLst/>
          </a:prstGeom>
          <a:gradFill>
            <a:gsLst>
              <a:gs pos="0">
                <a:srgbClr val="A34A4B"/>
              </a:gs>
              <a:gs pos="50000">
                <a:srgbClr val="9D1218"/>
              </a:gs>
              <a:gs pos="100000">
                <a:srgbClr val="8F0A0F"/>
              </a:gs>
            </a:gsLst>
            <a:lin ang="5400012" scaled="0"/>
          </a:gradFill>
          <a:ln cap="flat" cmpd="sng" w="9525">
            <a:solidFill>
              <a:schemeClr val="accent1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0" name="Google Shape;320;p78"/>
          <p:cNvSpPr txBox="1"/>
          <p:nvPr/>
        </p:nvSpPr>
        <p:spPr>
          <a:xfrm>
            <a:off x="22984034" y="640852"/>
            <a:ext cx="738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182825" spcFirstLastPara="1" rIns="182825" wrap="square" tIns="914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fld id="{00000000-1234-1234-1234-123412341234}" type="slidenum">
              <a:rPr b="1" i="0" lang="en-US" sz="2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 b="0" i="0" sz="24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321" name="Google Shape;321;p78"/>
          <p:cNvCxnSpPr/>
          <p:nvPr/>
        </p:nvCxnSpPr>
        <p:spPr>
          <a:xfrm>
            <a:off x="4966969" y="12917512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id="322" name="Google Shape;322;p78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675965" y="11811681"/>
            <a:ext cx="2896036" cy="1209039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jpg"/><Relationship Id="rId4" Type="http://schemas.openxmlformats.org/officeDocument/2006/relationships/image" Target="../media/image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jpg"/><Relationship Id="rId4" Type="http://schemas.openxmlformats.org/officeDocument/2006/relationships/image" Target="../media/image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jpg"/><Relationship Id="rId4" Type="http://schemas.openxmlformats.org/officeDocument/2006/relationships/image" Target="../media/image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jpg"/><Relationship Id="rId4" Type="http://schemas.openxmlformats.org/officeDocument/2006/relationships/image" Target="../media/image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3.png"/><Relationship Id="rId4" Type="http://schemas.openxmlformats.org/officeDocument/2006/relationships/image" Target="../media/image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0.png"/><Relationship Id="rId4" Type="http://schemas.openxmlformats.org/officeDocument/2006/relationships/image" Target="../media/image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9.jpg"/><Relationship Id="rId4" Type="http://schemas.openxmlformats.org/officeDocument/2006/relationships/image" Target="../media/image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9.jpg"/><Relationship Id="rId4" Type="http://schemas.openxmlformats.org/officeDocument/2006/relationships/image" Target="../media/image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8.jpg"/><Relationship Id="rId4" Type="http://schemas.openxmlformats.org/officeDocument/2006/relationships/image" Target="../media/image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6.jpg"/><Relationship Id="rId4" Type="http://schemas.openxmlformats.org/officeDocument/2006/relationships/image" Target="../media/image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0.png"/><Relationship Id="rId4" Type="http://schemas.openxmlformats.org/officeDocument/2006/relationships/image" Target="../media/image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4.png"/><Relationship Id="rId4" Type="http://schemas.openxmlformats.org/officeDocument/2006/relationships/image" Target="../media/image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5.jpg"/><Relationship Id="rId4" Type="http://schemas.openxmlformats.org/officeDocument/2006/relationships/image" Target="../media/image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3.jpg"/><Relationship Id="rId4" Type="http://schemas.openxmlformats.org/officeDocument/2006/relationships/image" Target="../media/image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1.jpg"/><Relationship Id="rId4" Type="http://schemas.openxmlformats.org/officeDocument/2006/relationships/image" Target="../media/image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jpg"/><Relationship Id="rId4" Type="http://schemas.openxmlformats.org/officeDocument/2006/relationships/image" Target="../media/image7.jpg"/><Relationship Id="rId5" Type="http://schemas.openxmlformats.org/officeDocument/2006/relationships/image" Target="../media/image1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2.jpg"/><Relationship Id="rId4" Type="http://schemas.openxmlformats.org/officeDocument/2006/relationships/image" Target="../media/image1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8.jpg"/><Relationship Id="rId4" Type="http://schemas.openxmlformats.org/officeDocument/2006/relationships/image" Target="../media/image1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4.png"/><Relationship Id="rId4" Type="http://schemas.openxmlformats.org/officeDocument/2006/relationships/image" Target="../media/image1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1.png"/><Relationship Id="rId4" Type="http://schemas.openxmlformats.org/officeDocument/2006/relationships/image" Target="../media/image1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6.png"/><Relationship Id="rId4" Type="http://schemas.openxmlformats.org/officeDocument/2006/relationships/image" Target="../media/image1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9.png"/><Relationship Id="rId4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jpg"/><Relationship Id="rId4" Type="http://schemas.openxmlformats.org/officeDocument/2006/relationships/image" Target="../media/image7.jpg"/><Relationship Id="rId5" Type="http://schemas.openxmlformats.org/officeDocument/2006/relationships/image" Target="../media/image1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3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7.jpg"/><Relationship Id="rId4" Type="http://schemas.openxmlformats.org/officeDocument/2006/relationships/image" Target="../media/image1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4.jpg"/><Relationship Id="rId4" Type="http://schemas.openxmlformats.org/officeDocument/2006/relationships/image" Target="../media/image1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39.png"/><Relationship Id="rId4" Type="http://schemas.openxmlformats.org/officeDocument/2006/relationships/image" Target="../media/image1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7.jpg"/><Relationship Id="rId4" Type="http://schemas.openxmlformats.org/officeDocument/2006/relationships/image" Target="../media/image1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32.jpg"/><Relationship Id="rId4" Type="http://schemas.openxmlformats.org/officeDocument/2006/relationships/image" Target="../media/image1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39.png"/><Relationship Id="rId4" Type="http://schemas.openxmlformats.org/officeDocument/2006/relationships/image" Target="../media/image1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39.png"/><Relationship Id="rId4" Type="http://schemas.openxmlformats.org/officeDocument/2006/relationships/image" Target="../media/image1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jpg"/><Relationship Id="rId4" Type="http://schemas.openxmlformats.org/officeDocument/2006/relationships/image" Target="../media/image7.jpg"/><Relationship Id="rId5" Type="http://schemas.openxmlformats.org/officeDocument/2006/relationships/image" Target="../media/image1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36.jpg"/><Relationship Id="rId4" Type="http://schemas.openxmlformats.org/officeDocument/2006/relationships/image" Target="../media/image35.jpg"/><Relationship Id="rId5" Type="http://schemas.openxmlformats.org/officeDocument/2006/relationships/image" Target="../media/image31.jp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38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40.png"/><Relationship Id="rId4" Type="http://schemas.openxmlformats.org/officeDocument/2006/relationships/image" Target="../media/image43.png"/><Relationship Id="rId5" Type="http://schemas.openxmlformats.org/officeDocument/2006/relationships/image" Target="../media/image42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47.png"/><Relationship Id="rId4" Type="http://schemas.openxmlformats.org/officeDocument/2006/relationships/image" Target="../media/image1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1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44.jpg"/><Relationship Id="rId4" Type="http://schemas.openxmlformats.org/officeDocument/2006/relationships/image" Target="../media/image1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41.jpg"/><Relationship Id="rId4" Type="http://schemas.openxmlformats.org/officeDocument/2006/relationships/image" Target="../media/image1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46.jpg"/><Relationship Id="rId4" Type="http://schemas.openxmlformats.org/officeDocument/2006/relationships/image" Target="../media/image1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45.png"/><Relationship Id="rId4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jpg"/><Relationship Id="rId4" Type="http://schemas.openxmlformats.org/officeDocument/2006/relationships/image" Target="../media/image7.jpg"/><Relationship Id="rId5" Type="http://schemas.openxmlformats.org/officeDocument/2006/relationships/image" Target="../media/image1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1.png"/><Relationship Id="rId4" Type="http://schemas.openxmlformats.org/officeDocument/2006/relationships/hyperlink" Target="http://www.youtube.com/watch?v=RPKzF2tFgfs" TargetMode="External"/><Relationship Id="rId5" Type="http://schemas.openxmlformats.org/officeDocument/2006/relationships/image" Target="../media/image50.jp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1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57.jpg"/><Relationship Id="rId4" Type="http://schemas.openxmlformats.org/officeDocument/2006/relationships/image" Target="../media/image1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48.jpg"/><Relationship Id="rId4" Type="http://schemas.openxmlformats.org/officeDocument/2006/relationships/image" Target="../media/image1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4.xml"/><Relationship Id="rId2" Type="http://schemas.openxmlformats.org/officeDocument/2006/relationships/notesSlide" Target="../notesSlides/notesSlide64.xml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4.xml"/><Relationship Id="rId2" Type="http://schemas.openxmlformats.org/officeDocument/2006/relationships/notesSlide" Target="../notesSlides/notesSlide65.xml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52.jpg"/><Relationship Id="rId4" Type="http://schemas.openxmlformats.org/officeDocument/2006/relationships/image" Target="../media/image1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60.jpg"/><Relationship Id="rId4" Type="http://schemas.openxmlformats.org/officeDocument/2006/relationships/image" Target="../media/image1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53.png"/><Relationship Id="rId4" Type="http://schemas.openxmlformats.org/officeDocument/2006/relationships/image" Target="../media/image1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51.jpg"/><Relationship Id="rId4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jpg"/><Relationship Id="rId4" Type="http://schemas.openxmlformats.org/officeDocument/2006/relationships/image" Target="../media/image7.jpg"/><Relationship Id="rId5" Type="http://schemas.openxmlformats.org/officeDocument/2006/relationships/image" Target="../media/image1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62.png"/><Relationship Id="rId4" Type="http://schemas.openxmlformats.org/officeDocument/2006/relationships/image" Target="../media/image1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56.jpg"/><Relationship Id="rId4" Type="http://schemas.openxmlformats.org/officeDocument/2006/relationships/image" Target="../media/image1.pn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61.jpg"/><Relationship Id="rId4" Type="http://schemas.openxmlformats.org/officeDocument/2006/relationships/image" Target="../media/image1.pn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54.jpg"/><Relationship Id="rId4" Type="http://schemas.openxmlformats.org/officeDocument/2006/relationships/image" Target="../media/image1.pn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1.pn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55.png"/><Relationship Id="rId4" Type="http://schemas.openxmlformats.org/officeDocument/2006/relationships/image" Target="../media/image1.pn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63.jpg"/><Relationship Id="rId4" Type="http://schemas.openxmlformats.org/officeDocument/2006/relationships/image" Target="../media/image1.pn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68.png"/><Relationship Id="rId4" Type="http://schemas.openxmlformats.org/officeDocument/2006/relationships/image" Target="../media/image1.pn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4.xml"/><Relationship Id="rId2" Type="http://schemas.openxmlformats.org/officeDocument/2006/relationships/notesSlide" Target="../notesSlides/notesSlide78.xml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4.xml"/><Relationship Id="rId2" Type="http://schemas.openxmlformats.org/officeDocument/2006/relationships/notesSlide" Target="../notesSlides/notesSlide79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4.xml"/><Relationship Id="rId2" Type="http://schemas.openxmlformats.org/officeDocument/2006/relationships/notesSlide" Target="../notesSlides/notesSlide80.xml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4.xml"/><Relationship Id="rId2" Type="http://schemas.openxmlformats.org/officeDocument/2006/relationships/notesSlide" Target="../notesSlides/notesSlide81.xml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4.xml"/><Relationship Id="rId2" Type="http://schemas.openxmlformats.org/officeDocument/2006/relationships/notesSlide" Target="../notesSlides/notesSlide82.xml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4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67.jpg"/><Relationship Id="rId4" Type="http://schemas.openxmlformats.org/officeDocument/2006/relationships/image" Target="../media/image1.png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4.xml"/><Relationship Id="rId2" Type="http://schemas.openxmlformats.org/officeDocument/2006/relationships/notesSlide" Target="../notesSlides/notesSlide84.xml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1.png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59.jpg"/><Relationship Id="rId4" Type="http://schemas.openxmlformats.org/officeDocument/2006/relationships/image" Target="../media/image1.png"/></Relationships>
</file>

<file path=ppt/slides/_rels/slide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58.jpg"/><Relationship Id="rId4" Type="http://schemas.openxmlformats.org/officeDocument/2006/relationships/image" Target="../media/image1.png"/></Relationships>
</file>

<file path=ppt/slides/_rels/slide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64.jpg"/><Relationship Id="rId4" Type="http://schemas.openxmlformats.org/officeDocument/2006/relationships/image" Target="../media/image1.png"/></Relationships>
</file>

<file path=ppt/slides/_rels/slide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9.xml"/><Relationship Id="rId3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/Relationships>
</file>

<file path=ppt/slides/_rels/slide9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0.xml"/><Relationship Id="rId3" Type="http://schemas.openxmlformats.org/officeDocument/2006/relationships/image" Target="../media/image65.png"/><Relationship Id="rId4" Type="http://schemas.openxmlformats.org/officeDocument/2006/relationships/image" Target="../media/image1.png"/></Relationships>
</file>

<file path=ppt/slides/_rels/slide9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91.xml"/><Relationship Id="rId3" Type="http://schemas.openxmlformats.org/officeDocument/2006/relationships/image" Target="../media/image6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Google Shape;377;p92"/>
          <p:cNvPicPr preferRelativeResize="0"/>
          <p:nvPr/>
        </p:nvPicPr>
        <p:blipFill rotWithShape="1">
          <a:blip r:embed="rId3">
            <a:alphaModFix/>
          </a:blip>
          <a:srcRect b="96595" l="0" r="85255" t="0"/>
          <a:stretch/>
        </p:blipFill>
        <p:spPr>
          <a:xfrm rot="10800000">
            <a:off x="68" y="-2"/>
            <a:ext cx="3668700" cy="140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92"/>
          <p:cNvPicPr preferRelativeResize="0"/>
          <p:nvPr/>
        </p:nvPicPr>
        <p:blipFill rotWithShape="1">
          <a:blip r:embed="rId3">
            <a:alphaModFix/>
          </a:blip>
          <a:srcRect b="98452" l="0" r="11933" t="0"/>
          <a:stretch/>
        </p:blipFill>
        <p:spPr>
          <a:xfrm flipH="1" rot="10800000">
            <a:off x="3668767" y="-2"/>
            <a:ext cx="20709000" cy="140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92"/>
          <p:cNvPicPr preferRelativeResize="0"/>
          <p:nvPr/>
        </p:nvPicPr>
        <p:blipFill rotWithShape="1">
          <a:blip r:embed="rId3">
            <a:alphaModFix/>
          </a:blip>
          <a:srcRect b="0" l="0" r="85255" t="0"/>
          <a:stretch/>
        </p:blipFill>
        <p:spPr>
          <a:xfrm flipH="1">
            <a:off x="68" y="1409699"/>
            <a:ext cx="3668700" cy="1230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92"/>
          <p:cNvPicPr preferRelativeResize="0"/>
          <p:nvPr/>
        </p:nvPicPr>
        <p:blipFill rotWithShape="1">
          <a:blip r:embed="rId3">
            <a:alphaModFix/>
          </a:blip>
          <a:srcRect b="0" l="0" r="11933" t="0"/>
          <a:stretch/>
        </p:blipFill>
        <p:spPr>
          <a:xfrm>
            <a:off x="3668767" y="1409699"/>
            <a:ext cx="20709000" cy="1230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9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79314" y="402642"/>
            <a:ext cx="4155300" cy="1969200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92"/>
          <p:cNvSpPr/>
          <p:nvPr/>
        </p:nvSpPr>
        <p:spPr>
          <a:xfrm>
            <a:off x="2279327" y="5281900"/>
            <a:ext cx="6807600" cy="1843200"/>
          </a:xfrm>
          <a:prstGeom prst="rect">
            <a:avLst/>
          </a:prstGeom>
          <a:solidFill>
            <a:srgbClr val="CE252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83" name="Google Shape;383;p92"/>
          <p:cNvSpPr/>
          <p:nvPr/>
        </p:nvSpPr>
        <p:spPr>
          <a:xfrm>
            <a:off x="2279321" y="7119700"/>
            <a:ext cx="11694000" cy="1458300"/>
          </a:xfrm>
          <a:prstGeom prst="rect">
            <a:avLst/>
          </a:prstGeom>
          <a:solidFill>
            <a:srgbClr val="F38B1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84" name="Google Shape;384;p92"/>
          <p:cNvSpPr txBox="1"/>
          <p:nvPr/>
        </p:nvSpPr>
        <p:spPr>
          <a:xfrm>
            <a:off x="2520619" y="7211375"/>
            <a:ext cx="12138300" cy="13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b="0" i="0" lang="en-US" sz="8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Your Business Potential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5" name="Google Shape;385;p92"/>
          <p:cNvSpPr txBox="1"/>
          <p:nvPr/>
        </p:nvSpPr>
        <p:spPr>
          <a:xfrm>
            <a:off x="2444425" y="5257075"/>
            <a:ext cx="7328100" cy="18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0"/>
              <a:buFont typeface="Arial"/>
              <a:buNone/>
            </a:pPr>
            <a:r>
              <a:rPr b="0" i="0" lang="en-US" sz="115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Uncover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6" name="Google Shape;386;p92"/>
          <p:cNvSpPr txBox="1"/>
          <p:nvPr/>
        </p:nvSpPr>
        <p:spPr>
          <a:xfrm>
            <a:off x="2279314" y="10966535"/>
            <a:ext cx="10989300" cy="14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Lato"/>
              <a:buNone/>
            </a:pPr>
            <a:r>
              <a:rPr b="1" i="0" lang="en-US" sz="4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Brett Davidson</a:t>
            </a:r>
            <a:br>
              <a:rPr b="1" i="0" lang="en-US" sz="4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b="0" i="0" lang="en-US" sz="4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Founder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" name="Google Shape;512;p101"/>
          <p:cNvPicPr preferRelativeResize="0"/>
          <p:nvPr/>
        </p:nvPicPr>
        <p:blipFill rotWithShape="1">
          <a:blip r:embed="rId3">
            <a:alphaModFix/>
          </a:blip>
          <a:srcRect b="0" l="11477" r="6068" t="0"/>
          <a:stretch/>
        </p:blipFill>
        <p:spPr>
          <a:xfrm>
            <a:off x="0" y="0"/>
            <a:ext cx="24377647" cy="13715999"/>
          </a:xfrm>
          <a:prstGeom prst="rect">
            <a:avLst/>
          </a:prstGeom>
          <a:noFill/>
          <a:ln>
            <a:noFill/>
          </a:ln>
        </p:spPr>
      </p:pic>
      <p:sp>
        <p:nvSpPr>
          <p:cNvPr id="513" name="Google Shape;513;p101"/>
          <p:cNvSpPr/>
          <p:nvPr/>
        </p:nvSpPr>
        <p:spPr>
          <a:xfrm>
            <a:off x="0" y="0"/>
            <a:ext cx="18435599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90">
                <a:srgbClr val="FFFFFF">
                  <a:alpha val="80784"/>
                </a:srgbClr>
              </a:gs>
              <a:gs pos="100000">
                <a:srgbClr val="FFFFFF">
                  <a:alpha val="70980"/>
                </a:srgbClr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14" name="Google Shape;514;p10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6035" cy="12090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15" name="Google Shape;515;p101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516" name="Google Shape;516;p101"/>
          <p:cNvSpPr/>
          <p:nvPr/>
        </p:nvSpPr>
        <p:spPr>
          <a:xfrm flipH="1">
            <a:off x="3784793" y="5450164"/>
            <a:ext cx="1828200" cy="1828200"/>
          </a:xfrm>
          <a:prstGeom prst="homePlate">
            <a:avLst>
              <a:gd fmla="val 0" name="adj"/>
            </a:avLst>
          </a:prstGeom>
          <a:gradFill>
            <a:gsLst>
              <a:gs pos="0">
                <a:srgbClr val="F08420"/>
              </a:gs>
              <a:gs pos="46000">
                <a:srgbClr val="DB4927"/>
              </a:gs>
              <a:gs pos="100000">
                <a:srgbClr val="CD252C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Lato"/>
              <a:buNone/>
            </a:pPr>
            <a:r>
              <a:rPr b="0" i="1" lang="en-US" sz="9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p101"/>
          <p:cNvSpPr/>
          <p:nvPr/>
        </p:nvSpPr>
        <p:spPr>
          <a:xfrm>
            <a:off x="5612994" y="5450164"/>
            <a:ext cx="12085200" cy="1828200"/>
          </a:xfrm>
          <a:prstGeom prst="rect">
            <a:avLst/>
          </a:prstGeom>
          <a:solidFill>
            <a:srgbClr val="E3E3E1">
              <a:alpha val="41176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18" name="Google Shape;518;p101"/>
          <p:cNvSpPr txBox="1"/>
          <p:nvPr/>
        </p:nvSpPr>
        <p:spPr>
          <a:xfrm>
            <a:off x="5920346" y="5727157"/>
            <a:ext cx="11777700" cy="127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0F10"/>
              </a:buClr>
              <a:buSzPts val="9600"/>
              <a:buFont typeface="Lato"/>
              <a:buNone/>
            </a:pPr>
            <a:r>
              <a:rPr b="1" i="1" lang="en-US" sz="9600" u="none" cap="none" strike="noStrike">
                <a:solidFill>
                  <a:srgbClr val="0B0F10"/>
                </a:solidFill>
                <a:latin typeface="Lato"/>
                <a:ea typeface="Lato"/>
                <a:cs typeface="Lato"/>
                <a:sym typeface="Lato"/>
              </a:rPr>
              <a:t> Initial </a:t>
            </a:r>
            <a:r>
              <a:rPr b="1" i="1" lang="en-US" sz="9600" u="none" cap="none" strike="noStrike">
                <a:solidFill>
                  <a:srgbClr val="B00000"/>
                </a:solidFill>
                <a:latin typeface="Lato"/>
                <a:ea typeface="Lato"/>
                <a:cs typeface="Lato"/>
                <a:sym typeface="Lato"/>
              </a:rPr>
              <a:t>Contact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Google Shape;523;p102"/>
          <p:cNvPicPr preferRelativeResize="0"/>
          <p:nvPr/>
        </p:nvPicPr>
        <p:blipFill rotWithShape="1">
          <a:blip r:embed="rId3">
            <a:alphaModFix/>
          </a:blip>
          <a:srcRect b="0" l="0" r="10545" t="0"/>
          <a:stretch/>
        </p:blipFill>
        <p:spPr>
          <a:xfrm>
            <a:off x="6034850" y="0"/>
            <a:ext cx="18342801" cy="13697947"/>
          </a:xfrm>
          <a:prstGeom prst="rect">
            <a:avLst/>
          </a:prstGeom>
          <a:noFill/>
          <a:ln>
            <a:noFill/>
          </a:ln>
        </p:spPr>
      </p:pic>
      <p:sp>
        <p:nvSpPr>
          <p:cNvPr id="524" name="Google Shape;524;p102"/>
          <p:cNvSpPr/>
          <p:nvPr/>
        </p:nvSpPr>
        <p:spPr>
          <a:xfrm>
            <a:off x="4329954" y="0"/>
            <a:ext cx="13931100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90">
                <a:srgbClr val="FFFFFF">
                  <a:alpha val="80784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25" name="Google Shape;525;p102"/>
          <p:cNvSpPr/>
          <p:nvPr/>
        </p:nvSpPr>
        <p:spPr>
          <a:xfrm flipH="1">
            <a:off x="0" y="3045834"/>
            <a:ext cx="13258800" cy="1424400"/>
          </a:xfrm>
          <a:prstGeom prst="homePlate">
            <a:avLst>
              <a:gd fmla="val 0" name="adj"/>
            </a:avLst>
          </a:prstGeom>
          <a:gradFill>
            <a:gsLst>
              <a:gs pos="0">
                <a:srgbClr val="F08420"/>
              </a:gs>
              <a:gs pos="46000">
                <a:srgbClr val="DB4927"/>
              </a:gs>
              <a:gs pos="100000">
                <a:srgbClr val="CD252C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1" i="0" sz="48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26" name="Google Shape;526;p102"/>
          <p:cNvSpPr txBox="1"/>
          <p:nvPr/>
        </p:nvSpPr>
        <p:spPr>
          <a:xfrm>
            <a:off x="1675965" y="1434003"/>
            <a:ext cx="175449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b="1" i="0" lang="en-US" sz="7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First Contact</a:t>
            </a:r>
            <a:endParaRPr b="1" i="0" sz="34400" u="none" cap="none" strike="noStrike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27" name="Google Shape;527;p10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6036" cy="120903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28" name="Google Shape;528;p102"/>
          <p:cNvCxnSpPr/>
          <p:nvPr/>
        </p:nvCxnSpPr>
        <p:spPr>
          <a:xfrm>
            <a:off x="4966969" y="12917512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529" name="Google Shape;529;p102"/>
          <p:cNvSpPr txBox="1"/>
          <p:nvPr/>
        </p:nvSpPr>
        <p:spPr>
          <a:xfrm>
            <a:off x="1675965" y="4725102"/>
            <a:ext cx="10749000" cy="455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91440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927"/>
              </a:buClr>
              <a:buSzPts val="4400"/>
              <a:buFont typeface="Arial"/>
              <a:buChar char="•"/>
            </a:pPr>
            <a:r>
              <a:rPr b="0" i="1" lang="en-US" sz="44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To ascertain if the prospect meets your minimum criteria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914400" lvl="0" marL="9144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282927"/>
              </a:buClr>
              <a:buSzPts val="4400"/>
              <a:buFont typeface="Arial"/>
              <a:buChar char="•"/>
            </a:pPr>
            <a:r>
              <a:rPr b="0" i="1" lang="en-US" sz="44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If they do meet your minimum, to get them into your office for a first meeting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0" name="Google Shape;530;p102"/>
          <p:cNvSpPr txBox="1"/>
          <p:nvPr/>
        </p:nvSpPr>
        <p:spPr>
          <a:xfrm>
            <a:off x="1675965" y="3248328"/>
            <a:ext cx="11154300" cy="101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1" i="1" lang="en-US" sz="5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What’s the purpose of the call?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5" name="Google Shape;535;p103"/>
          <p:cNvPicPr preferRelativeResize="0"/>
          <p:nvPr/>
        </p:nvPicPr>
        <p:blipFill rotWithShape="1">
          <a:blip r:embed="rId3">
            <a:alphaModFix/>
          </a:blip>
          <a:srcRect b="0" l="0" r="20997" t="0"/>
          <a:stretch/>
        </p:blipFill>
        <p:spPr>
          <a:xfrm>
            <a:off x="2078056" y="98295"/>
            <a:ext cx="22299600" cy="13617600"/>
          </a:xfrm>
          <a:prstGeom prst="rect">
            <a:avLst/>
          </a:prstGeom>
          <a:noFill/>
          <a:ln>
            <a:noFill/>
          </a:ln>
        </p:spPr>
      </p:pic>
      <p:sp>
        <p:nvSpPr>
          <p:cNvPr id="536" name="Google Shape;536;p103"/>
          <p:cNvSpPr/>
          <p:nvPr/>
        </p:nvSpPr>
        <p:spPr>
          <a:xfrm>
            <a:off x="1257299" y="0"/>
            <a:ext cx="21726600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72000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37" name="Google Shape;537;p10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38" name="Google Shape;538;p103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539" name="Google Shape;539;p103"/>
          <p:cNvSpPr/>
          <p:nvPr/>
        </p:nvSpPr>
        <p:spPr>
          <a:xfrm flipH="1">
            <a:off x="3784793" y="5450164"/>
            <a:ext cx="1828200" cy="1828200"/>
          </a:xfrm>
          <a:prstGeom prst="homePlate">
            <a:avLst>
              <a:gd fmla="val 0" name="adj"/>
            </a:avLst>
          </a:prstGeom>
          <a:gradFill>
            <a:gsLst>
              <a:gs pos="0">
                <a:srgbClr val="F08420"/>
              </a:gs>
              <a:gs pos="46000">
                <a:srgbClr val="DB4927"/>
              </a:gs>
              <a:gs pos="100000">
                <a:srgbClr val="CD252C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Lato"/>
              <a:buNone/>
            </a:pPr>
            <a:r>
              <a:rPr b="0" i="1" lang="en-US" sz="9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0" name="Google Shape;540;p103"/>
          <p:cNvSpPr/>
          <p:nvPr/>
        </p:nvSpPr>
        <p:spPr>
          <a:xfrm>
            <a:off x="5612994" y="5450164"/>
            <a:ext cx="12085200" cy="1828200"/>
          </a:xfrm>
          <a:prstGeom prst="rect">
            <a:avLst/>
          </a:prstGeom>
          <a:solidFill>
            <a:srgbClr val="E3E3E1">
              <a:alpha val="41568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41" name="Google Shape;541;p103"/>
          <p:cNvSpPr txBox="1"/>
          <p:nvPr/>
        </p:nvSpPr>
        <p:spPr>
          <a:xfrm>
            <a:off x="5920346" y="5727157"/>
            <a:ext cx="11777700" cy="127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b="1" i="1" lang="en-US" sz="9600" u="none" cap="none" strike="noStrike">
                <a:solidFill>
                  <a:srgbClr val="0B0F10"/>
                </a:solidFill>
                <a:latin typeface="Lato"/>
                <a:ea typeface="Lato"/>
                <a:cs typeface="Lato"/>
                <a:sym typeface="Lato"/>
              </a:rPr>
              <a:t>First </a:t>
            </a:r>
            <a:r>
              <a:rPr b="1" i="1" lang="en-US" sz="9600" u="none" cap="none" strike="noStrike">
                <a:solidFill>
                  <a:srgbClr val="CF2A2B"/>
                </a:solidFill>
                <a:latin typeface="Lato"/>
                <a:ea typeface="Lato"/>
                <a:cs typeface="Lato"/>
                <a:sym typeface="Lato"/>
              </a:rPr>
              <a:t>Meeting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6" name="Google Shape;546;p104"/>
          <p:cNvPicPr preferRelativeResize="0"/>
          <p:nvPr/>
        </p:nvPicPr>
        <p:blipFill rotWithShape="1">
          <a:blip r:embed="rId3">
            <a:alphaModFix/>
          </a:blip>
          <a:srcRect b="0" l="0" r="15002" t="0"/>
          <a:stretch/>
        </p:blipFill>
        <p:spPr>
          <a:xfrm>
            <a:off x="7957178" y="164671"/>
            <a:ext cx="16439270" cy="13551330"/>
          </a:xfrm>
          <a:prstGeom prst="rect">
            <a:avLst/>
          </a:prstGeom>
          <a:noFill/>
          <a:ln>
            <a:noFill/>
          </a:ln>
        </p:spPr>
      </p:pic>
      <p:sp>
        <p:nvSpPr>
          <p:cNvPr id="547" name="Google Shape;547;p104"/>
          <p:cNvSpPr/>
          <p:nvPr/>
        </p:nvSpPr>
        <p:spPr>
          <a:xfrm>
            <a:off x="6316943" y="0"/>
            <a:ext cx="13931100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90">
                <a:srgbClr val="FFFFFF">
                  <a:alpha val="80784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48" name="Google Shape;548;p104"/>
          <p:cNvSpPr/>
          <p:nvPr/>
        </p:nvSpPr>
        <p:spPr>
          <a:xfrm flipH="1">
            <a:off x="0" y="3045834"/>
            <a:ext cx="13258800" cy="1900200"/>
          </a:xfrm>
          <a:prstGeom prst="homePlate">
            <a:avLst>
              <a:gd fmla="val 0" name="adj"/>
            </a:avLst>
          </a:prstGeom>
          <a:gradFill>
            <a:gsLst>
              <a:gs pos="0">
                <a:srgbClr val="F08420"/>
              </a:gs>
              <a:gs pos="46000">
                <a:srgbClr val="DB4927"/>
              </a:gs>
              <a:gs pos="100000">
                <a:srgbClr val="CD252C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1" i="0" sz="48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49" name="Google Shape;549;p104"/>
          <p:cNvSpPr txBox="1"/>
          <p:nvPr/>
        </p:nvSpPr>
        <p:spPr>
          <a:xfrm>
            <a:off x="1675965" y="1434003"/>
            <a:ext cx="175449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b="1" i="0" lang="en-US" sz="7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First Meeting Skills</a:t>
            </a:r>
            <a:endParaRPr b="1" i="0" sz="34400" u="none" cap="none" strike="noStrike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50" name="Google Shape;550;p10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6036" cy="120903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51" name="Google Shape;551;p104"/>
          <p:cNvCxnSpPr/>
          <p:nvPr/>
        </p:nvCxnSpPr>
        <p:spPr>
          <a:xfrm>
            <a:off x="4966969" y="12917512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552" name="Google Shape;552;p104"/>
          <p:cNvSpPr txBox="1"/>
          <p:nvPr/>
        </p:nvSpPr>
        <p:spPr>
          <a:xfrm>
            <a:off x="1675965" y="5516993"/>
            <a:ext cx="10749000" cy="455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91440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927"/>
              </a:buClr>
              <a:buSzPts val="4400"/>
              <a:buFont typeface="Lato"/>
              <a:buAutoNum type="arabicPeriod"/>
            </a:pPr>
            <a:r>
              <a:rPr b="0" i="1" lang="en-US" sz="44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Saves huge amounts of time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914400" lvl="0" marL="9144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282927"/>
              </a:buClr>
              <a:buSzPts val="4400"/>
              <a:buFont typeface="Lato"/>
              <a:buAutoNum type="arabicPeriod"/>
            </a:pPr>
            <a:r>
              <a:rPr b="0" i="1" lang="en-US" sz="44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Helps with your positioning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914400" lvl="0" marL="9144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282927"/>
              </a:buClr>
              <a:buSzPts val="4400"/>
              <a:buFont typeface="Lato"/>
              <a:buAutoNum type="arabicPeriod"/>
            </a:pPr>
            <a:r>
              <a:rPr b="0" i="1" lang="en-US" sz="44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Means you have your ‘tools of trade’ to hand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914400" lvl="0" marL="9144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282927"/>
              </a:buClr>
              <a:buSzPts val="4400"/>
              <a:buFont typeface="Lato"/>
              <a:buAutoNum type="arabicPeriod"/>
            </a:pPr>
            <a:r>
              <a:rPr b="0" i="1" lang="en-US" sz="44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You make more money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3" name="Google Shape;553;p104"/>
          <p:cNvSpPr txBox="1"/>
          <p:nvPr/>
        </p:nvSpPr>
        <p:spPr>
          <a:xfrm>
            <a:off x="1675965" y="3490125"/>
            <a:ext cx="11154300" cy="101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1" i="1" lang="en-US" sz="5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Getting clients to come and see you in your office: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8" name="Google Shape;558;p10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55700" y="0"/>
            <a:ext cx="19866302" cy="13716001"/>
          </a:xfrm>
          <a:prstGeom prst="rect">
            <a:avLst/>
          </a:prstGeom>
          <a:noFill/>
          <a:ln>
            <a:noFill/>
          </a:ln>
        </p:spPr>
      </p:pic>
      <p:sp>
        <p:nvSpPr>
          <p:cNvPr id="559" name="Google Shape;559;p105"/>
          <p:cNvSpPr/>
          <p:nvPr/>
        </p:nvSpPr>
        <p:spPr>
          <a:xfrm>
            <a:off x="0" y="0"/>
            <a:ext cx="24377701" cy="13716000"/>
          </a:xfrm>
          <a:prstGeom prst="rect">
            <a:avLst/>
          </a:prstGeom>
          <a:solidFill>
            <a:schemeClr val="lt1">
              <a:alpha val="85098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560" name="Google Shape;560;p105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id="561" name="Google Shape;561;p10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62" name="Google Shape;562;p105"/>
          <p:cNvGrpSpPr/>
          <p:nvPr/>
        </p:nvGrpSpPr>
        <p:grpSpPr>
          <a:xfrm>
            <a:off x="5922584" y="5322867"/>
            <a:ext cx="12532499" cy="3070200"/>
            <a:chOff x="5759424" y="4856260"/>
            <a:chExt cx="12532499" cy="3070200"/>
          </a:xfrm>
        </p:grpSpPr>
        <p:sp>
          <p:nvSpPr>
            <p:cNvPr id="563" name="Google Shape;563;p105"/>
            <p:cNvSpPr/>
            <p:nvPr/>
          </p:nvSpPr>
          <p:spPr>
            <a:xfrm flipH="1">
              <a:off x="5759424" y="4856260"/>
              <a:ext cx="12532499" cy="3070200"/>
            </a:xfrm>
            <a:custGeom>
              <a:rect b="b" l="l" r="r" t="t"/>
              <a:pathLst>
                <a:path extrusionOk="0" h="120000" w="120000">
                  <a:moveTo>
                    <a:pt x="118926" y="4642"/>
                  </a:moveTo>
                  <a:lnTo>
                    <a:pt x="118926" y="59857"/>
                  </a:lnTo>
                  <a:lnTo>
                    <a:pt x="118926" y="115073"/>
                  </a:lnTo>
                  <a:lnTo>
                    <a:pt x="1073" y="115073"/>
                  </a:lnTo>
                  <a:lnTo>
                    <a:pt x="1073" y="4642"/>
                  </a:lnTo>
                  <a:close/>
                  <a:moveTo>
                    <a:pt x="119999" y="0"/>
                  </a:moveTo>
                  <a:lnTo>
                    <a:pt x="0" y="0"/>
                  </a:lnTo>
                  <a:lnTo>
                    <a:pt x="0" y="120000"/>
                  </a:lnTo>
                  <a:lnTo>
                    <a:pt x="119999" y="120000"/>
                  </a:lnTo>
                  <a:lnTo>
                    <a:pt x="119999" y="60000"/>
                  </a:lnTo>
                  <a:close/>
                </a:path>
              </a:pathLst>
            </a:custGeom>
            <a:gradFill>
              <a:gsLst>
                <a:gs pos="0">
                  <a:srgbClr val="F08420"/>
                </a:gs>
                <a:gs pos="46000">
                  <a:srgbClr val="DB4927"/>
                </a:gs>
                <a:gs pos="100000">
                  <a:srgbClr val="CD252C"/>
                </a:gs>
              </a:gsLst>
              <a:path path="circle">
                <a:fillToRect b="100%" l="100%"/>
              </a:path>
              <a:tileRect r="-100%" t="-100%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Lato"/>
                <a:buNone/>
              </a:pPr>
              <a:r>
                <a:t/>
              </a:r>
              <a:endParaRPr b="1" i="0" sz="4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64" name="Google Shape;564;p105"/>
            <p:cNvSpPr txBox="1"/>
            <p:nvPr/>
          </p:nvSpPr>
          <p:spPr>
            <a:xfrm>
              <a:off x="5906691" y="5668117"/>
              <a:ext cx="12237900" cy="1446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00000"/>
                </a:buClr>
                <a:buSzPts val="8800"/>
                <a:buFont typeface="Lato"/>
                <a:buNone/>
              </a:pPr>
              <a:r>
                <a:rPr b="1" i="1" lang="en-US" sz="8800" u="none" cap="none" strike="noStrike">
                  <a:solidFill>
                    <a:srgbClr val="C00000"/>
                  </a:solidFill>
                  <a:latin typeface="Lato"/>
                  <a:ea typeface="Lato"/>
                  <a:cs typeface="Lato"/>
                  <a:sym typeface="Lato"/>
                </a:rPr>
                <a:t>What’s the aim of the First Meeting?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9" name="Google Shape;569;p106"/>
          <p:cNvPicPr preferRelativeResize="0"/>
          <p:nvPr/>
        </p:nvPicPr>
        <p:blipFill rotWithShape="1">
          <a:blip r:embed="rId3">
            <a:alphaModFix/>
          </a:blip>
          <a:srcRect b="0" l="0" r="0" t="12685"/>
          <a:stretch/>
        </p:blipFill>
        <p:spPr>
          <a:xfrm>
            <a:off x="11936797" y="0"/>
            <a:ext cx="12441000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570" name="Google Shape;570;p106"/>
          <p:cNvSpPr/>
          <p:nvPr/>
        </p:nvSpPr>
        <p:spPr>
          <a:xfrm>
            <a:off x="2906335" y="0"/>
            <a:ext cx="18066000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90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71" name="Google Shape;571;p10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72" name="Google Shape;572;p106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573" name="Google Shape;573;p106"/>
          <p:cNvSpPr/>
          <p:nvPr/>
        </p:nvSpPr>
        <p:spPr>
          <a:xfrm flipH="1">
            <a:off x="3138831" y="5194140"/>
            <a:ext cx="2439600" cy="2439600"/>
          </a:xfrm>
          <a:prstGeom prst="homePlate">
            <a:avLst>
              <a:gd fmla="val 0" name="adj"/>
            </a:avLst>
          </a:prstGeom>
          <a:gradFill>
            <a:gsLst>
              <a:gs pos="0">
                <a:srgbClr val="F08420"/>
              </a:gs>
              <a:gs pos="46000">
                <a:srgbClr val="DB4927"/>
              </a:gs>
              <a:gs pos="100000">
                <a:srgbClr val="CD252C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Lato"/>
              <a:buNone/>
            </a:pPr>
            <a:r>
              <a:rPr b="0" i="1" lang="en-US" sz="9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4" name="Google Shape;574;p106"/>
          <p:cNvSpPr/>
          <p:nvPr/>
        </p:nvSpPr>
        <p:spPr>
          <a:xfrm>
            <a:off x="5578431" y="5194140"/>
            <a:ext cx="12237599" cy="2439600"/>
          </a:xfrm>
          <a:prstGeom prst="rect">
            <a:avLst/>
          </a:prstGeom>
          <a:solidFill>
            <a:srgbClr val="E3E3E1">
              <a:alpha val="41568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75" name="Google Shape;575;p106"/>
          <p:cNvSpPr txBox="1"/>
          <p:nvPr/>
        </p:nvSpPr>
        <p:spPr>
          <a:xfrm>
            <a:off x="5810887" y="5194141"/>
            <a:ext cx="11415300" cy="243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b="1" i="1" lang="en-US" sz="6600" u="none" cap="none" strike="noStrike">
                <a:solidFill>
                  <a:srgbClr val="0B0F10"/>
                </a:solidFill>
                <a:latin typeface="Lato"/>
                <a:ea typeface="Lato"/>
                <a:cs typeface="Lato"/>
                <a:sym typeface="Lato"/>
              </a:rPr>
              <a:t>For you to understand something of the client’s issues</a:t>
            </a:r>
            <a:endParaRPr b="1" i="1" sz="6000" u="none" cap="none" strike="noStrike">
              <a:solidFill>
                <a:srgbClr val="CB2327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0" name="Google Shape;580;p107"/>
          <p:cNvPicPr preferRelativeResize="0"/>
          <p:nvPr/>
        </p:nvPicPr>
        <p:blipFill rotWithShape="1">
          <a:blip r:embed="rId3">
            <a:alphaModFix/>
          </a:blip>
          <a:srcRect b="0" l="17830" r="0" t="0"/>
          <a:stretch/>
        </p:blipFill>
        <p:spPr>
          <a:xfrm flipH="1">
            <a:off x="7073794" y="46313"/>
            <a:ext cx="17259899" cy="13669800"/>
          </a:xfrm>
          <a:prstGeom prst="rect">
            <a:avLst/>
          </a:prstGeom>
          <a:noFill/>
          <a:ln>
            <a:noFill/>
          </a:ln>
        </p:spPr>
      </p:pic>
      <p:sp>
        <p:nvSpPr>
          <p:cNvPr id="581" name="Google Shape;581;p107"/>
          <p:cNvSpPr/>
          <p:nvPr/>
        </p:nvSpPr>
        <p:spPr>
          <a:xfrm>
            <a:off x="2906335" y="0"/>
            <a:ext cx="13936200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90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82" name="Google Shape;582;p10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83" name="Google Shape;583;p107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grpSp>
        <p:nvGrpSpPr>
          <p:cNvPr id="584" name="Google Shape;584;p107"/>
          <p:cNvGrpSpPr/>
          <p:nvPr/>
        </p:nvGrpSpPr>
        <p:grpSpPr>
          <a:xfrm>
            <a:off x="3138831" y="5194140"/>
            <a:ext cx="15907499" cy="2439601"/>
            <a:chOff x="3138831" y="5194140"/>
            <a:chExt cx="15907499" cy="2439601"/>
          </a:xfrm>
        </p:grpSpPr>
        <p:sp>
          <p:nvSpPr>
            <p:cNvPr id="585" name="Google Shape;585;p107"/>
            <p:cNvSpPr/>
            <p:nvPr/>
          </p:nvSpPr>
          <p:spPr>
            <a:xfrm flipH="1">
              <a:off x="3138831" y="5194140"/>
              <a:ext cx="2439600" cy="2439600"/>
            </a:xfrm>
            <a:prstGeom prst="homePlate">
              <a:avLst>
                <a:gd fmla="val 0" name="adj"/>
              </a:avLst>
            </a:prstGeom>
            <a:gradFill>
              <a:gsLst>
                <a:gs pos="0">
                  <a:srgbClr val="F08420"/>
                </a:gs>
                <a:gs pos="46000">
                  <a:srgbClr val="DB4927"/>
                </a:gs>
                <a:gs pos="100000">
                  <a:srgbClr val="CD252C"/>
                </a:gs>
              </a:gsLst>
              <a:path path="circle">
                <a:fillToRect b="100%" l="100%"/>
              </a:path>
              <a:tileRect r="-100%" t="-100%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600"/>
                <a:buFont typeface="Lato"/>
                <a:buNone/>
              </a:pPr>
              <a:r>
                <a:rPr b="0" i="1" lang="en-US" sz="9600" u="none" cap="none" strike="noStrik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2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107"/>
            <p:cNvSpPr/>
            <p:nvPr/>
          </p:nvSpPr>
          <p:spPr>
            <a:xfrm>
              <a:off x="5578431" y="5194140"/>
              <a:ext cx="13467899" cy="2439600"/>
            </a:xfrm>
            <a:prstGeom prst="rect">
              <a:avLst/>
            </a:prstGeom>
            <a:solidFill>
              <a:srgbClr val="E3E3E1">
                <a:alpha val="41568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Lato"/>
                <a:buNone/>
              </a:pPr>
              <a:r>
                <a:t/>
              </a:r>
              <a:endParaRPr b="0" i="0" sz="3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87" name="Google Shape;587;p107"/>
            <p:cNvSpPr txBox="1"/>
            <p:nvPr/>
          </p:nvSpPr>
          <p:spPr>
            <a:xfrm>
              <a:off x="5810886" y="5194141"/>
              <a:ext cx="13235400" cy="243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600"/>
                <a:buFont typeface="Arial"/>
                <a:buNone/>
              </a:pPr>
              <a:r>
                <a:rPr b="1" i="1" lang="en-US" sz="6600" u="none" cap="none" strike="noStrike">
                  <a:solidFill>
                    <a:srgbClr val="0B0F10"/>
                  </a:solidFill>
                  <a:latin typeface="Lato"/>
                  <a:ea typeface="Lato"/>
                  <a:cs typeface="Lato"/>
                  <a:sym typeface="Lato"/>
                </a:rPr>
                <a:t>For the client to understand what the real issues are that they face</a:t>
              </a:r>
              <a:endParaRPr b="1" i="1" sz="6000" u="none" cap="none" strike="noStrike">
                <a:solidFill>
                  <a:srgbClr val="CB2327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588" name="Google Shape;588;p107"/>
          <p:cNvSpPr txBox="1"/>
          <p:nvPr/>
        </p:nvSpPr>
        <p:spPr>
          <a:xfrm>
            <a:off x="5810886" y="7869755"/>
            <a:ext cx="9763500" cy="142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1" lang="en-US" sz="4800" u="none" cap="none" strike="noStrike">
                <a:solidFill>
                  <a:srgbClr val="0B0F10"/>
                </a:solidFill>
                <a:latin typeface="Lato"/>
                <a:ea typeface="Lato"/>
                <a:cs typeface="Lato"/>
                <a:sym typeface="Lato"/>
              </a:rPr>
              <a:t>(which may not be what they came to see you about in the first place)</a:t>
            </a:r>
            <a:endParaRPr b="0" i="1" sz="4400" u="none" cap="none" strike="noStrike">
              <a:solidFill>
                <a:srgbClr val="CB2327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" name="Google Shape;593;p108"/>
          <p:cNvPicPr preferRelativeResize="0"/>
          <p:nvPr/>
        </p:nvPicPr>
        <p:blipFill rotWithShape="1">
          <a:blip r:embed="rId3">
            <a:alphaModFix/>
          </a:blip>
          <a:srcRect b="0" l="0" r="30162" t="0"/>
          <a:stretch/>
        </p:blipFill>
        <p:spPr>
          <a:xfrm>
            <a:off x="10026712" y="0"/>
            <a:ext cx="14350800" cy="13715999"/>
          </a:xfrm>
          <a:prstGeom prst="rect">
            <a:avLst/>
          </a:prstGeom>
          <a:noFill/>
          <a:ln>
            <a:noFill/>
          </a:ln>
        </p:spPr>
      </p:pic>
      <p:sp>
        <p:nvSpPr>
          <p:cNvPr id="594" name="Google Shape;594;p108"/>
          <p:cNvSpPr/>
          <p:nvPr/>
        </p:nvSpPr>
        <p:spPr>
          <a:xfrm>
            <a:off x="2906335" y="0"/>
            <a:ext cx="19658700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90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95" name="Google Shape;595;p10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96" name="Google Shape;596;p108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597" name="Google Shape;597;p108"/>
          <p:cNvSpPr/>
          <p:nvPr/>
        </p:nvSpPr>
        <p:spPr>
          <a:xfrm flipH="1">
            <a:off x="3138831" y="5194140"/>
            <a:ext cx="2439600" cy="2439600"/>
          </a:xfrm>
          <a:prstGeom prst="homePlate">
            <a:avLst>
              <a:gd fmla="val 0" name="adj"/>
            </a:avLst>
          </a:prstGeom>
          <a:gradFill>
            <a:gsLst>
              <a:gs pos="0">
                <a:srgbClr val="F08420"/>
              </a:gs>
              <a:gs pos="46000">
                <a:srgbClr val="DB4927"/>
              </a:gs>
              <a:gs pos="100000">
                <a:srgbClr val="CD252C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Lato"/>
              <a:buNone/>
            </a:pPr>
            <a:r>
              <a:rPr b="0" i="1" lang="en-US" sz="9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8" name="Google Shape;598;p108"/>
          <p:cNvSpPr/>
          <p:nvPr/>
        </p:nvSpPr>
        <p:spPr>
          <a:xfrm>
            <a:off x="5578431" y="5194140"/>
            <a:ext cx="13467899" cy="2439600"/>
          </a:xfrm>
          <a:prstGeom prst="rect">
            <a:avLst/>
          </a:prstGeom>
          <a:solidFill>
            <a:srgbClr val="E3E3E1">
              <a:alpha val="41568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99" name="Google Shape;599;p108"/>
          <p:cNvSpPr txBox="1"/>
          <p:nvPr/>
        </p:nvSpPr>
        <p:spPr>
          <a:xfrm>
            <a:off x="5810887" y="5194141"/>
            <a:ext cx="11798700" cy="243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b="1" i="1" lang="en-US" sz="6600" u="none" cap="none" strike="noStrike">
                <a:solidFill>
                  <a:srgbClr val="0B0F10"/>
                </a:solidFill>
                <a:latin typeface="Lato"/>
                <a:ea typeface="Lato"/>
                <a:cs typeface="Lato"/>
                <a:sym typeface="Lato"/>
              </a:rPr>
              <a:t>To demonstrate to the client they’ve come to the right place</a:t>
            </a:r>
            <a:endParaRPr b="1" i="1" sz="6000" u="none" cap="none" strike="noStrike">
              <a:solidFill>
                <a:srgbClr val="CB2327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" name="Google Shape;604;p109"/>
          <p:cNvPicPr preferRelativeResize="0"/>
          <p:nvPr/>
        </p:nvPicPr>
        <p:blipFill rotWithShape="1">
          <a:blip r:embed="rId3">
            <a:alphaModFix/>
          </a:blip>
          <a:srcRect b="0" l="0" r="26155" t="0"/>
          <a:stretch/>
        </p:blipFill>
        <p:spPr>
          <a:xfrm>
            <a:off x="8198793" y="0"/>
            <a:ext cx="16179300" cy="13715999"/>
          </a:xfrm>
          <a:prstGeom prst="rect">
            <a:avLst/>
          </a:prstGeom>
          <a:noFill/>
          <a:ln>
            <a:noFill/>
          </a:ln>
        </p:spPr>
      </p:pic>
      <p:sp>
        <p:nvSpPr>
          <p:cNvPr id="605" name="Google Shape;605;p109"/>
          <p:cNvSpPr/>
          <p:nvPr/>
        </p:nvSpPr>
        <p:spPr>
          <a:xfrm>
            <a:off x="7492181" y="0"/>
            <a:ext cx="10209000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90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606" name="Google Shape;606;p10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07" name="Google Shape;607;p109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608" name="Google Shape;608;p109"/>
          <p:cNvSpPr/>
          <p:nvPr/>
        </p:nvSpPr>
        <p:spPr>
          <a:xfrm flipH="1">
            <a:off x="3138831" y="5194140"/>
            <a:ext cx="2439600" cy="2439600"/>
          </a:xfrm>
          <a:prstGeom prst="homePlate">
            <a:avLst>
              <a:gd fmla="val 0" name="adj"/>
            </a:avLst>
          </a:prstGeom>
          <a:gradFill>
            <a:gsLst>
              <a:gs pos="0">
                <a:srgbClr val="F08420"/>
              </a:gs>
              <a:gs pos="46000">
                <a:srgbClr val="DB4927"/>
              </a:gs>
              <a:gs pos="100000">
                <a:srgbClr val="CD252C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Lato"/>
              <a:buNone/>
            </a:pPr>
            <a:r>
              <a:rPr b="0" i="1" lang="en-US" sz="9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4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9" name="Google Shape;609;p109"/>
          <p:cNvSpPr/>
          <p:nvPr/>
        </p:nvSpPr>
        <p:spPr>
          <a:xfrm>
            <a:off x="5578431" y="5194140"/>
            <a:ext cx="13467899" cy="2439600"/>
          </a:xfrm>
          <a:prstGeom prst="rect">
            <a:avLst/>
          </a:prstGeom>
          <a:solidFill>
            <a:srgbClr val="E3E3E1">
              <a:alpha val="41568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10" name="Google Shape;610;p109"/>
          <p:cNvSpPr txBox="1"/>
          <p:nvPr/>
        </p:nvSpPr>
        <p:spPr>
          <a:xfrm>
            <a:off x="5810886" y="5194141"/>
            <a:ext cx="13235400" cy="243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b="1" i="1" lang="en-US" sz="6600" u="none" cap="none" strike="noStrike">
                <a:solidFill>
                  <a:srgbClr val="0B0F10"/>
                </a:solidFill>
                <a:latin typeface="Lato"/>
                <a:ea typeface="Lato"/>
                <a:cs typeface="Lato"/>
                <a:sym typeface="Lato"/>
              </a:rPr>
              <a:t>To set up the terms on which you will do business – strongly</a:t>
            </a:r>
            <a:endParaRPr b="1" i="1" sz="6000" u="none" cap="none" strike="noStrike">
              <a:solidFill>
                <a:srgbClr val="CB2327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11" name="Google Shape;611;p109"/>
          <p:cNvSpPr txBox="1"/>
          <p:nvPr/>
        </p:nvSpPr>
        <p:spPr>
          <a:xfrm>
            <a:off x="5810886" y="7633781"/>
            <a:ext cx="12034800" cy="142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1" lang="en-US" sz="4800" u="none" cap="none" strike="noStrike">
                <a:solidFill>
                  <a:srgbClr val="0B0F10"/>
                </a:solidFill>
                <a:latin typeface="Lato"/>
                <a:ea typeface="Lato"/>
                <a:cs typeface="Lato"/>
                <a:sym typeface="Lato"/>
              </a:rPr>
              <a:t>(so you can get paid fairly for your expertise)</a:t>
            </a:r>
            <a:endParaRPr b="0" i="1" sz="4400" u="none" cap="none" strike="noStrike">
              <a:solidFill>
                <a:srgbClr val="CB2327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110"/>
          <p:cNvSpPr/>
          <p:nvPr/>
        </p:nvSpPr>
        <p:spPr>
          <a:xfrm flipH="1">
            <a:off x="-52" y="0"/>
            <a:ext cx="24377701" cy="13716000"/>
          </a:xfrm>
          <a:prstGeom prst="homePlate">
            <a:avLst>
              <a:gd fmla="val 0" name="adj"/>
            </a:avLst>
          </a:prstGeom>
          <a:gradFill>
            <a:gsLst>
              <a:gs pos="0">
                <a:srgbClr val="F08420"/>
              </a:gs>
              <a:gs pos="46000">
                <a:srgbClr val="DB4927"/>
              </a:gs>
              <a:gs pos="100000">
                <a:srgbClr val="CD252C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</a:pPr>
            <a:r>
              <a:t/>
            </a:r>
            <a:endParaRPr b="0" i="1" sz="9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17" name="Google Shape;617;p110"/>
          <p:cNvSpPr/>
          <p:nvPr/>
        </p:nvSpPr>
        <p:spPr>
          <a:xfrm flipH="1">
            <a:off x="4955421" y="4787612"/>
            <a:ext cx="14435100" cy="3536400"/>
          </a:xfrm>
          <a:custGeom>
            <a:rect b="b" l="l" r="r" t="t"/>
            <a:pathLst>
              <a:path extrusionOk="0" h="120000" w="120000">
                <a:moveTo>
                  <a:pt x="118926" y="4642"/>
                </a:moveTo>
                <a:lnTo>
                  <a:pt x="118926" y="59857"/>
                </a:lnTo>
                <a:lnTo>
                  <a:pt x="118926" y="115073"/>
                </a:lnTo>
                <a:lnTo>
                  <a:pt x="1073" y="115073"/>
                </a:lnTo>
                <a:lnTo>
                  <a:pt x="1073" y="4642"/>
                </a:lnTo>
                <a:close/>
                <a:moveTo>
                  <a:pt x="119999" y="0"/>
                </a:moveTo>
                <a:lnTo>
                  <a:pt x="0" y="0"/>
                </a:lnTo>
                <a:lnTo>
                  <a:pt x="0" y="120000"/>
                </a:lnTo>
                <a:lnTo>
                  <a:pt x="119999" y="120000"/>
                </a:lnTo>
                <a:lnTo>
                  <a:pt x="119999" y="600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1" i="0" sz="48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18" name="Google Shape;618;p110"/>
          <p:cNvSpPr txBox="1"/>
          <p:nvPr/>
        </p:nvSpPr>
        <p:spPr>
          <a:xfrm>
            <a:off x="4608629" y="5069239"/>
            <a:ext cx="15128700" cy="297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800"/>
              <a:buFont typeface="Arial"/>
              <a:buNone/>
            </a:pPr>
            <a:r>
              <a:rPr b="1" i="1" lang="en-US" sz="13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The Top 10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b="0" i="1" lang="en-US" sz="9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First Meeting Mistakes</a:t>
            </a:r>
            <a:endParaRPr b="1" i="1" sz="9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619" name="Google Shape;619;p1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20" name="Google Shape;620;p110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Google Shape;391;p9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4377700" cy="13712400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93"/>
          <p:cNvSpPr txBox="1"/>
          <p:nvPr/>
        </p:nvSpPr>
        <p:spPr>
          <a:xfrm>
            <a:off x="2708322" y="1311600"/>
            <a:ext cx="14919000" cy="277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3800"/>
              <a:buFont typeface="Lato"/>
              <a:buNone/>
            </a:pPr>
            <a:r>
              <a:rPr b="1" i="0" lang="en-US" sz="13800" u="none" cap="none" strike="noStrike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rPr>
              <a:t>Review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Lato"/>
              <a:buNone/>
            </a:pPr>
            <a:r>
              <a:rPr b="0" i="1" lang="en-US" sz="8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Of Days 1, 2, 3, 4, 5, 6, 7, 8, &amp; 9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93" name="Google Shape;393;p93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id="394" name="Google Shape;394;p9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5" name="Google Shape;625;p111"/>
          <p:cNvPicPr preferRelativeResize="0"/>
          <p:nvPr/>
        </p:nvPicPr>
        <p:blipFill rotWithShape="1">
          <a:blip r:embed="rId3">
            <a:alphaModFix/>
          </a:blip>
          <a:srcRect b="0" l="38161" r="12321" t="0"/>
          <a:stretch/>
        </p:blipFill>
        <p:spPr>
          <a:xfrm>
            <a:off x="12306300" y="0"/>
            <a:ext cx="12071350" cy="13712428"/>
          </a:xfrm>
          <a:prstGeom prst="rect">
            <a:avLst/>
          </a:prstGeom>
          <a:noFill/>
          <a:ln>
            <a:noFill/>
          </a:ln>
        </p:spPr>
      </p:pic>
      <p:sp>
        <p:nvSpPr>
          <p:cNvPr id="626" name="Google Shape;626;p111"/>
          <p:cNvSpPr/>
          <p:nvPr/>
        </p:nvSpPr>
        <p:spPr>
          <a:xfrm>
            <a:off x="11430000" y="0"/>
            <a:ext cx="12947649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90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627" name="Google Shape;627;p1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28" name="Google Shape;628;p111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629" name="Google Shape;629;p111"/>
          <p:cNvSpPr txBox="1"/>
          <p:nvPr/>
        </p:nvSpPr>
        <p:spPr>
          <a:xfrm>
            <a:off x="1675965" y="4253455"/>
            <a:ext cx="8763435" cy="77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857250" lvl="0" marL="85725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Lato"/>
              <a:buAutoNum type="arabicPeriod"/>
            </a:pPr>
            <a:r>
              <a:rPr b="0" i="1" lang="en-US" sz="4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Talking too much</a:t>
            </a:r>
            <a:endParaRPr b="0" i="0" sz="12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857250" lvl="0" marL="85725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Lato"/>
              <a:buAutoNum type="arabicPeriod"/>
            </a:pPr>
            <a:r>
              <a:rPr b="0" i="1" lang="en-US" sz="4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Using Fact Finder at first meeting</a:t>
            </a:r>
            <a:endParaRPr b="0" i="0" sz="12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857250" lvl="0" marL="85725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Lato"/>
              <a:buAutoNum type="arabicPeriod"/>
            </a:pPr>
            <a:r>
              <a:rPr b="0" i="1" lang="en-US" sz="4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Going for the jugular</a:t>
            </a:r>
            <a:endParaRPr b="0" i="0" sz="12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857250" lvl="0" marL="85725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Lato"/>
              <a:buAutoNum type="arabicPeriod"/>
            </a:pPr>
            <a:r>
              <a:rPr b="0" i="1" lang="en-US" sz="4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Not giving them enough (at the right time)</a:t>
            </a:r>
            <a:endParaRPr b="0" i="1" sz="4000" u="none" cap="none" strike="noStrike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857250" lvl="0" marL="85725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Lato"/>
              <a:buAutoNum type="arabicPeriod"/>
            </a:pPr>
            <a:r>
              <a:rPr b="0" i="1" lang="en-US" sz="4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Fluffing the fee discussion</a:t>
            </a:r>
            <a:endParaRPr b="0" i="1" sz="4000" u="none" cap="none" strike="noStrike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30" name="Google Shape;630;p111"/>
          <p:cNvSpPr txBox="1"/>
          <p:nvPr/>
        </p:nvSpPr>
        <p:spPr>
          <a:xfrm>
            <a:off x="10577861" y="4253455"/>
            <a:ext cx="10391948" cy="77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742950" lvl="0" marL="74295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AutoNum type="arabicPeriod" startAt="6"/>
            </a:pPr>
            <a:r>
              <a:rPr b="0" i="1" lang="en-US" sz="4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Committing the client to all 3 phases</a:t>
            </a:r>
            <a:endParaRPr b="0" i="1" sz="4000" u="none" cap="none" strike="noStrike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742950" lvl="0" marL="74295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AutoNum type="arabicPeriod" startAt="6"/>
            </a:pPr>
            <a:r>
              <a:rPr b="0" i="1" lang="en-US" sz="4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Not asking searching and interesting         questions</a:t>
            </a:r>
            <a:endParaRPr b="0" i="1" sz="4000" u="none" cap="none" strike="noStrike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742950" lvl="0" marL="74295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AutoNum type="arabicPeriod" startAt="6"/>
            </a:pPr>
            <a:r>
              <a:rPr b="0" i="1" lang="en-US" sz="4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Not listening to the answers</a:t>
            </a:r>
            <a:endParaRPr b="0" i="1" sz="4000" u="none" cap="none" strike="noStrike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742950" lvl="0" marL="74295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AutoNum type="arabicPeriod" startAt="6"/>
            </a:pPr>
            <a:r>
              <a:rPr b="0" i="1" lang="en-US" sz="4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Not recognising the significance of the answers</a:t>
            </a:r>
            <a:endParaRPr b="0" i="1" sz="4000" u="none" cap="none" strike="noStrike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742950" lvl="0" marL="74295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AutoNum type="arabicPeriod" startAt="6"/>
            </a:pPr>
            <a:r>
              <a:rPr b="0" i="1" lang="en-US" sz="4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Doing it all perfectly, but to one person</a:t>
            </a:r>
            <a:endParaRPr b="0" i="1" sz="4000" u="none" cap="none" strike="noStrike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31" name="Google Shape;631;p111"/>
          <p:cNvSpPr txBox="1"/>
          <p:nvPr/>
        </p:nvSpPr>
        <p:spPr>
          <a:xfrm>
            <a:off x="7010400" y="10006451"/>
            <a:ext cx="10070696" cy="240973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1" lang="en-US" sz="48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Did you notice yourself making any of these mistakes?</a:t>
            </a:r>
            <a:endParaRPr b="1" i="1" sz="4800" u="none" cap="none" strike="noStrik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632" name="Google Shape;632;p111"/>
          <p:cNvGrpSpPr/>
          <p:nvPr/>
        </p:nvGrpSpPr>
        <p:grpSpPr>
          <a:xfrm>
            <a:off x="2" y="328200"/>
            <a:ext cx="10410600" cy="3503702"/>
            <a:chOff x="147" y="1085849"/>
            <a:chExt cx="10410600" cy="2914651"/>
          </a:xfrm>
        </p:grpSpPr>
        <p:grpSp>
          <p:nvGrpSpPr>
            <p:cNvPr id="633" name="Google Shape;633;p111"/>
            <p:cNvGrpSpPr/>
            <p:nvPr/>
          </p:nvGrpSpPr>
          <p:grpSpPr>
            <a:xfrm>
              <a:off x="148" y="1085849"/>
              <a:ext cx="8488817" cy="1429023"/>
              <a:chOff x="148" y="614673"/>
              <a:chExt cx="8488817" cy="1900200"/>
            </a:xfrm>
          </p:grpSpPr>
          <p:sp>
            <p:nvSpPr>
              <p:cNvPr id="634" name="Google Shape;634;p111"/>
              <p:cNvSpPr/>
              <p:nvPr/>
            </p:nvSpPr>
            <p:spPr>
              <a:xfrm flipH="1">
                <a:off x="148" y="614673"/>
                <a:ext cx="7010252" cy="1900200"/>
              </a:xfrm>
              <a:prstGeom prst="homePlate">
                <a:avLst>
                  <a:gd fmla="val 0" name="adj"/>
                </a:avLst>
              </a:prstGeom>
              <a:gradFill>
                <a:gsLst>
                  <a:gs pos="0">
                    <a:srgbClr val="F08420"/>
                  </a:gs>
                  <a:gs pos="46000">
                    <a:srgbClr val="DB4927"/>
                  </a:gs>
                  <a:gs pos="100000">
                    <a:srgbClr val="CD252C"/>
                  </a:gs>
                </a:gsLst>
                <a:path path="circle">
                  <a:fillToRect b="100%" l="100%"/>
                </a:path>
                <a:tileRect r="-100%" t="-100%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4000"/>
                  <a:buFont typeface="Arial"/>
                  <a:buNone/>
                </a:pPr>
                <a:r>
                  <a:t/>
                </a:r>
                <a:endParaRPr b="1" i="0" sz="4000" u="none" cap="none" strike="noStrik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35" name="Google Shape;635;p111"/>
              <p:cNvSpPr txBox="1"/>
              <p:nvPr/>
            </p:nvSpPr>
            <p:spPr>
              <a:xfrm>
                <a:off x="1675965" y="779897"/>
                <a:ext cx="6813000" cy="1569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i="0" lang="en-US" sz="8800" u="none" cap="none" strike="noStrike">
                    <a:solidFill>
                      <a:schemeClr val="lt1"/>
                    </a:solidFill>
                    <a:latin typeface="Lato"/>
                    <a:ea typeface="Lato"/>
                    <a:cs typeface="Lato"/>
                    <a:sym typeface="Lato"/>
                  </a:rPr>
                  <a:t>Top 10 </a:t>
                </a:r>
                <a:endParaRPr/>
              </a:p>
            </p:txBody>
          </p:sp>
        </p:grpSp>
        <p:grpSp>
          <p:nvGrpSpPr>
            <p:cNvPr id="636" name="Google Shape;636;p111"/>
            <p:cNvGrpSpPr/>
            <p:nvPr/>
          </p:nvGrpSpPr>
          <p:grpSpPr>
            <a:xfrm>
              <a:off x="147" y="2514721"/>
              <a:ext cx="10410600" cy="1485779"/>
              <a:chOff x="147" y="2514721"/>
              <a:chExt cx="10410600" cy="1900200"/>
            </a:xfrm>
          </p:grpSpPr>
          <p:sp>
            <p:nvSpPr>
              <p:cNvPr id="637" name="Google Shape;637;p111"/>
              <p:cNvSpPr/>
              <p:nvPr/>
            </p:nvSpPr>
            <p:spPr>
              <a:xfrm flipH="1">
                <a:off x="147" y="2514721"/>
                <a:ext cx="10410600" cy="1900200"/>
              </a:xfrm>
              <a:prstGeom prst="homePlate">
                <a:avLst>
                  <a:gd fmla="val 0" name="adj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4800"/>
                  <a:buFont typeface="Arial"/>
                  <a:buNone/>
                </a:pPr>
                <a:r>
                  <a:t/>
                </a:r>
                <a:endParaRPr b="1" i="0" sz="4800" u="none" cap="none" strike="noStrik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38" name="Google Shape;638;p111"/>
              <p:cNvSpPr/>
              <p:nvPr/>
            </p:nvSpPr>
            <p:spPr>
              <a:xfrm>
                <a:off x="1675965" y="2659435"/>
                <a:ext cx="7020000" cy="923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i="0" lang="en-US" sz="5400" u="none" cap="none" strike="noStrike">
                    <a:solidFill>
                      <a:schemeClr val="lt1"/>
                    </a:solidFill>
                    <a:latin typeface="Lato"/>
                    <a:ea typeface="Lato"/>
                    <a:cs typeface="Lato"/>
                    <a:sym typeface="Lato"/>
                  </a:rPr>
                  <a:t>First Meeting Mistakes</a:t>
                </a:r>
                <a:endParaRPr/>
              </a:p>
            </p:txBody>
          </p:sp>
        </p:grp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3" name="Google Shape;643;p11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7810" l="0" r="0" t="7811"/>
          <a:stretch/>
        </p:blipFill>
        <p:spPr>
          <a:xfrm>
            <a:off x="-3176" y="0"/>
            <a:ext cx="24377701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644" name="Google Shape;644;p112"/>
          <p:cNvSpPr/>
          <p:nvPr/>
        </p:nvSpPr>
        <p:spPr>
          <a:xfrm>
            <a:off x="-3176" y="0"/>
            <a:ext cx="24377701" cy="13716000"/>
          </a:xfrm>
          <a:prstGeom prst="rect">
            <a:avLst/>
          </a:prstGeom>
          <a:solidFill>
            <a:schemeClr val="lt1">
              <a:alpha val="72941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45" name="Google Shape;645;p112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id="646" name="Google Shape;646;p1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47" name="Google Shape;647;p112"/>
          <p:cNvGrpSpPr/>
          <p:nvPr/>
        </p:nvGrpSpPr>
        <p:grpSpPr>
          <a:xfrm>
            <a:off x="4313809" y="4921588"/>
            <a:ext cx="15749985" cy="4577054"/>
            <a:chOff x="5759424" y="4856260"/>
            <a:chExt cx="12532499" cy="3070200"/>
          </a:xfrm>
        </p:grpSpPr>
        <p:sp>
          <p:nvSpPr>
            <p:cNvPr id="648" name="Google Shape;648;p112"/>
            <p:cNvSpPr/>
            <p:nvPr/>
          </p:nvSpPr>
          <p:spPr>
            <a:xfrm flipH="1">
              <a:off x="5759424" y="4856260"/>
              <a:ext cx="12532499" cy="3070200"/>
            </a:xfrm>
            <a:custGeom>
              <a:rect b="b" l="l" r="r" t="t"/>
              <a:pathLst>
                <a:path extrusionOk="0" h="120000" w="120000">
                  <a:moveTo>
                    <a:pt x="118926" y="4642"/>
                  </a:moveTo>
                  <a:lnTo>
                    <a:pt x="118926" y="59857"/>
                  </a:lnTo>
                  <a:lnTo>
                    <a:pt x="118926" y="115073"/>
                  </a:lnTo>
                  <a:lnTo>
                    <a:pt x="1073" y="115073"/>
                  </a:lnTo>
                  <a:lnTo>
                    <a:pt x="1073" y="4642"/>
                  </a:lnTo>
                  <a:close/>
                  <a:moveTo>
                    <a:pt x="119999" y="0"/>
                  </a:moveTo>
                  <a:lnTo>
                    <a:pt x="0" y="0"/>
                  </a:lnTo>
                  <a:lnTo>
                    <a:pt x="0" y="120000"/>
                  </a:lnTo>
                  <a:lnTo>
                    <a:pt x="119999" y="120000"/>
                  </a:lnTo>
                  <a:lnTo>
                    <a:pt x="119999" y="60000"/>
                  </a:lnTo>
                  <a:close/>
                </a:path>
              </a:pathLst>
            </a:custGeom>
            <a:gradFill>
              <a:gsLst>
                <a:gs pos="0">
                  <a:srgbClr val="F08420"/>
                </a:gs>
                <a:gs pos="46000">
                  <a:srgbClr val="DB4927"/>
                </a:gs>
                <a:gs pos="100000">
                  <a:srgbClr val="CD252C"/>
                </a:gs>
              </a:gsLst>
              <a:path path="circle">
                <a:fillToRect b="100%" l="100%"/>
              </a:path>
              <a:tileRect r="-100%" t="-100%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Lato"/>
                <a:buNone/>
              </a:pPr>
              <a:r>
                <a:t/>
              </a:r>
              <a:endParaRPr b="1" i="0" sz="4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49" name="Google Shape;649;p112"/>
            <p:cNvSpPr txBox="1"/>
            <p:nvPr/>
          </p:nvSpPr>
          <p:spPr>
            <a:xfrm>
              <a:off x="5906691" y="5668117"/>
              <a:ext cx="12237900" cy="1446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00000"/>
                </a:buClr>
                <a:buSzPts val="8800"/>
                <a:buFont typeface="Lato"/>
                <a:buNone/>
              </a:pPr>
              <a:r>
                <a:rPr b="1" i="1" lang="en-US" sz="8800" u="none" cap="none" strike="noStrike">
                  <a:solidFill>
                    <a:srgbClr val="C00000"/>
                  </a:solidFill>
                  <a:latin typeface="Lato"/>
                  <a:ea typeface="Lato"/>
                  <a:cs typeface="Lato"/>
                  <a:sym typeface="Lato"/>
                </a:rPr>
                <a:t>Record one of your meetings and listen back to it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50" name="Google Shape;650;p112"/>
          <p:cNvSpPr/>
          <p:nvPr/>
        </p:nvSpPr>
        <p:spPr>
          <a:xfrm>
            <a:off x="9131793" y="2988166"/>
            <a:ext cx="6107761" cy="1446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8800" u="none" cap="none" strike="noStrike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rPr>
              <a:t>Homework: 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55" name="Google Shape;655;p113"/>
          <p:cNvCxnSpPr/>
          <p:nvPr/>
        </p:nvCxnSpPr>
        <p:spPr>
          <a:xfrm>
            <a:off x="4966969" y="12917512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id="656" name="Google Shape;656;p1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sp>
        <p:nvSpPr>
          <p:cNvPr id="657" name="Google Shape;657;p113"/>
          <p:cNvSpPr/>
          <p:nvPr/>
        </p:nvSpPr>
        <p:spPr>
          <a:xfrm flipH="1">
            <a:off x="4955421" y="4787612"/>
            <a:ext cx="14435100" cy="3536400"/>
          </a:xfrm>
          <a:custGeom>
            <a:rect b="b" l="l" r="r" t="t"/>
            <a:pathLst>
              <a:path extrusionOk="0" h="120000" w="120000">
                <a:moveTo>
                  <a:pt x="118926" y="4642"/>
                </a:moveTo>
                <a:lnTo>
                  <a:pt x="118926" y="59857"/>
                </a:lnTo>
                <a:lnTo>
                  <a:pt x="118926" y="115073"/>
                </a:lnTo>
                <a:lnTo>
                  <a:pt x="1073" y="115073"/>
                </a:lnTo>
                <a:lnTo>
                  <a:pt x="1073" y="4642"/>
                </a:lnTo>
                <a:close/>
                <a:moveTo>
                  <a:pt x="119999" y="0"/>
                </a:moveTo>
                <a:lnTo>
                  <a:pt x="0" y="0"/>
                </a:lnTo>
                <a:lnTo>
                  <a:pt x="0" y="120000"/>
                </a:lnTo>
                <a:lnTo>
                  <a:pt x="119999" y="120000"/>
                </a:lnTo>
                <a:lnTo>
                  <a:pt x="119999" y="60000"/>
                </a:lnTo>
                <a:close/>
              </a:path>
            </a:pathLst>
          </a:custGeom>
          <a:gradFill>
            <a:gsLst>
              <a:gs pos="0">
                <a:srgbClr val="F08420"/>
              </a:gs>
              <a:gs pos="46000">
                <a:srgbClr val="DB4927"/>
              </a:gs>
              <a:gs pos="100000">
                <a:srgbClr val="CD252C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1" i="0" sz="48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58" name="Google Shape;658;p113"/>
          <p:cNvSpPr txBox="1"/>
          <p:nvPr/>
        </p:nvSpPr>
        <p:spPr>
          <a:xfrm>
            <a:off x="4835759" y="5918703"/>
            <a:ext cx="14554801" cy="127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b="1" i="1" lang="en-US" sz="9600" u="none" cap="none" strike="noStrike">
                <a:solidFill>
                  <a:srgbClr val="1B1B1A"/>
                </a:solidFill>
                <a:latin typeface="Lato"/>
                <a:ea typeface="Lato"/>
                <a:cs typeface="Lato"/>
                <a:sym typeface="Lato"/>
              </a:rPr>
              <a:t>XYZ Financial Advisers</a:t>
            </a:r>
            <a:endParaRPr b="1" i="1" sz="9600" u="none" cap="none" strike="noStrike">
              <a:solidFill>
                <a:srgbClr val="CF2A2B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3" name="Google Shape;663;p114"/>
          <p:cNvPicPr preferRelativeResize="0"/>
          <p:nvPr/>
        </p:nvPicPr>
        <p:blipFill rotWithShape="1">
          <a:blip r:embed="rId3">
            <a:alphaModFix/>
          </a:blip>
          <a:srcRect b="0" l="28621" r="0" t="0"/>
          <a:stretch/>
        </p:blipFill>
        <p:spPr>
          <a:xfrm>
            <a:off x="0" y="0"/>
            <a:ext cx="24377700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664" name="Google Shape;664;p114"/>
          <p:cNvSpPr/>
          <p:nvPr/>
        </p:nvSpPr>
        <p:spPr>
          <a:xfrm>
            <a:off x="5488755" y="3239733"/>
            <a:ext cx="8168400" cy="1584600"/>
          </a:xfrm>
          <a:prstGeom prst="homePlate">
            <a:avLst>
              <a:gd fmla="val 25610" name="adj"/>
            </a:avLst>
          </a:prstGeom>
          <a:solidFill>
            <a:srgbClr val="B31F2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65" name="Google Shape;665;p114"/>
          <p:cNvSpPr txBox="1"/>
          <p:nvPr/>
        </p:nvSpPr>
        <p:spPr>
          <a:xfrm>
            <a:off x="2127181" y="1001990"/>
            <a:ext cx="154464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b="0" i="0" lang="en-US" sz="7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Agenda</a:t>
            </a:r>
            <a:endParaRPr b="1" i="0" sz="7200" u="none" cap="none" strike="noStrike">
              <a:solidFill>
                <a:srgbClr val="C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66" name="Google Shape;666;p114"/>
          <p:cNvSpPr/>
          <p:nvPr/>
        </p:nvSpPr>
        <p:spPr>
          <a:xfrm flipH="1">
            <a:off x="4048755" y="3239734"/>
            <a:ext cx="1440000" cy="1584600"/>
          </a:xfrm>
          <a:prstGeom prst="homePlate">
            <a:avLst>
              <a:gd fmla="val 0" name="adj"/>
            </a:avLst>
          </a:prstGeom>
          <a:gradFill>
            <a:gsLst>
              <a:gs pos="0">
                <a:srgbClr val="F08420"/>
              </a:gs>
              <a:gs pos="46000">
                <a:srgbClr val="DB4927"/>
              </a:gs>
              <a:gs pos="100000">
                <a:srgbClr val="CD252C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7" name="Google Shape;667;p114"/>
          <p:cNvSpPr txBox="1"/>
          <p:nvPr/>
        </p:nvSpPr>
        <p:spPr>
          <a:xfrm>
            <a:off x="5970544" y="3282698"/>
            <a:ext cx="6813000" cy="144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en-US" sz="4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Who Are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-US" sz="4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XYZ Financial Advisers?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8" name="Google Shape;668;p114"/>
          <p:cNvSpPr/>
          <p:nvPr/>
        </p:nvSpPr>
        <p:spPr>
          <a:xfrm>
            <a:off x="5488755" y="5291115"/>
            <a:ext cx="8168400" cy="1584600"/>
          </a:xfrm>
          <a:prstGeom prst="homePlate">
            <a:avLst>
              <a:gd fmla="val 25610" name="adj"/>
            </a:avLst>
          </a:prstGeom>
          <a:solidFill>
            <a:srgbClr val="B31F2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69" name="Google Shape;669;p114"/>
          <p:cNvSpPr/>
          <p:nvPr/>
        </p:nvSpPr>
        <p:spPr>
          <a:xfrm flipH="1">
            <a:off x="4048755" y="5291116"/>
            <a:ext cx="1440000" cy="1584600"/>
          </a:xfrm>
          <a:prstGeom prst="homePlate">
            <a:avLst>
              <a:gd fmla="val 0" name="adj"/>
            </a:avLst>
          </a:prstGeom>
          <a:gradFill>
            <a:gsLst>
              <a:gs pos="0">
                <a:srgbClr val="F08420"/>
              </a:gs>
              <a:gs pos="46000">
                <a:srgbClr val="DB4927"/>
              </a:gs>
              <a:gs pos="100000">
                <a:srgbClr val="CD252C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0" name="Google Shape;670;p114"/>
          <p:cNvSpPr txBox="1"/>
          <p:nvPr/>
        </p:nvSpPr>
        <p:spPr>
          <a:xfrm>
            <a:off x="5970544" y="5698759"/>
            <a:ext cx="62070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en-US" sz="4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What We Do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1" name="Google Shape;671;p114"/>
          <p:cNvSpPr/>
          <p:nvPr/>
        </p:nvSpPr>
        <p:spPr>
          <a:xfrm>
            <a:off x="5488755" y="7283490"/>
            <a:ext cx="8168400" cy="1584600"/>
          </a:xfrm>
          <a:prstGeom prst="homePlate">
            <a:avLst>
              <a:gd fmla="val 25610" name="adj"/>
            </a:avLst>
          </a:prstGeom>
          <a:solidFill>
            <a:srgbClr val="B31F2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72" name="Google Shape;672;p114"/>
          <p:cNvSpPr/>
          <p:nvPr/>
        </p:nvSpPr>
        <p:spPr>
          <a:xfrm flipH="1">
            <a:off x="4048755" y="7283491"/>
            <a:ext cx="1440000" cy="1584600"/>
          </a:xfrm>
          <a:prstGeom prst="homePlate">
            <a:avLst>
              <a:gd fmla="val 0" name="adj"/>
            </a:avLst>
          </a:prstGeom>
          <a:gradFill>
            <a:gsLst>
              <a:gs pos="0">
                <a:srgbClr val="F08420"/>
              </a:gs>
              <a:gs pos="46000">
                <a:srgbClr val="DB4927"/>
              </a:gs>
              <a:gs pos="100000">
                <a:srgbClr val="CD252C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3" name="Google Shape;673;p114"/>
          <p:cNvSpPr txBox="1"/>
          <p:nvPr/>
        </p:nvSpPr>
        <p:spPr>
          <a:xfrm>
            <a:off x="5970543" y="7691134"/>
            <a:ext cx="62070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en-US" sz="4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About You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4" name="Google Shape;674;p114"/>
          <p:cNvSpPr/>
          <p:nvPr/>
        </p:nvSpPr>
        <p:spPr>
          <a:xfrm>
            <a:off x="5488755" y="9275864"/>
            <a:ext cx="8168400" cy="1584600"/>
          </a:xfrm>
          <a:prstGeom prst="homePlate">
            <a:avLst>
              <a:gd fmla="val 25610" name="adj"/>
            </a:avLst>
          </a:prstGeom>
          <a:solidFill>
            <a:srgbClr val="B31F2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75" name="Google Shape;675;p114"/>
          <p:cNvSpPr/>
          <p:nvPr/>
        </p:nvSpPr>
        <p:spPr>
          <a:xfrm flipH="1">
            <a:off x="4048756" y="9275865"/>
            <a:ext cx="1440000" cy="1584600"/>
          </a:xfrm>
          <a:prstGeom prst="homePlate">
            <a:avLst>
              <a:gd fmla="val 0" name="adj"/>
            </a:avLst>
          </a:prstGeom>
          <a:gradFill>
            <a:gsLst>
              <a:gs pos="0">
                <a:srgbClr val="F08420"/>
              </a:gs>
              <a:gs pos="46000">
                <a:srgbClr val="DB4927"/>
              </a:gs>
              <a:gs pos="100000">
                <a:srgbClr val="CD252C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4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6" name="Google Shape;676;p114"/>
          <p:cNvSpPr txBox="1"/>
          <p:nvPr/>
        </p:nvSpPr>
        <p:spPr>
          <a:xfrm>
            <a:off x="5970545" y="9683508"/>
            <a:ext cx="62070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en-US" sz="4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What We Deliver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7" name="Google Shape;677;p1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78" name="Google Shape;678;p114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3" name="Google Shape;683;p115"/>
          <p:cNvPicPr preferRelativeResize="0"/>
          <p:nvPr/>
        </p:nvPicPr>
        <p:blipFill rotWithShape="1">
          <a:blip r:embed="rId3">
            <a:alphaModFix/>
          </a:blip>
          <a:srcRect b="0" l="0" r="15590" t="0"/>
          <a:stretch/>
        </p:blipFill>
        <p:spPr>
          <a:xfrm>
            <a:off x="6994665" y="0"/>
            <a:ext cx="17382900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684" name="Google Shape;684;p115"/>
          <p:cNvSpPr/>
          <p:nvPr/>
        </p:nvSpPr>
        <p:spPr>
          <a:xfrm>
            <a:off x="4732155" y="0"/>
            <a:ext cx="17365800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90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85" name="Google Shape;685;p115"/>
          <p:cNvSpPr txBox="1"/>
          <p:nvPr/>
        </p:nvSpPr>
        <p:spPr>
          <a:xfrm>
            <a:off x="1675965" y="2974327"/>
            <a:ext cx="15446400" cy="66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857250" lvl="0" marL="8572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Char char="•"/>
            </a:pPr>
            <a:r>
              <a:rPr b="0" i="1" lang="en-US" sz="4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Boutique financial strategists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857250" lvl="0" marL="85725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Char char="•"/>
            </a:pPr>
            <a:r>
              <a:rPr b="0" i="1" lang="en-US" sz="4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Independent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857250" lvl="0" marL="85725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Char char="•"/>
            </a:pPr>
            <a:r>
              <a:rPr b="0" i="1" lang="en-US" sz="4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In business for 25 years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857250" lvl="0" marL="85725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Char char="•"/>
            </a:pPr>
            <a:r>
              <a:rPr b="0" i="1" lang="en-US" sz="4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A team of highly qualified specialists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857250" lvl="0" marL="85725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Char char="•"/>
            </a:pPr>
            <a:r>
              <a:rPr b="0" i="1" lang="en-US" sz="4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Low staff turnover (same faces year in year out)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857250" lvl="0" marL="85725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Char char="•"/>
            </a:pPr>
            <a:r>
              <a:rPr b="0" i="1" lang="en-US" sz="4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Strong balance sheet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857250" lvl="0" marL="85725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Char char="•"/>
            </a:pPr>
            <a:r>
              <a:rPr b="0" i="1" lang="en-US" sz="4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Licensed by the industry regulator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6" name="Google Shape;686;p1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87" name="Google Shape;687;p115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688" name="Google Shape;688;p115"/>
          <p:cNvSpPr/>
          <p:nvPr/>
        </p:nvSpPr>
        <p:spPr>
          <a:xfrm flipH="1">
            <a:off x="147" y="614673"/>
            <a:ext cx="10410600" cy="1900200"/>
          </a:xfrm>
          <a:prstGeom prst="homePlate">
            <a:avLst>
              <a:gd fmla="val 0" name="adj"/>
            </a:avLst>
          </a:prstGeom>
          <a:gradFill>
            <a:gsLst>
              <a:gs pos="0">
                <a:srgbClr val="F08420"/>
              </a:gs>
              <a:gs pos="46000">
                <a:srgbClr val="DB4927"/>
              </a:gs>
              <a:gs pos="100000">
                <a:srgbClr val="CD252C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1" i="0" sz="48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89" name="Google Shape;689;p115"/>
          <p:cNvSpPr txBox="1"/>
          <p:nvPr/>
        </p:nvSpPr>
        <p:spPr>
          <a:xfrm>
            <a:off x="1675965" y="779897"/>
            <a:ext cx="6813000" cy="156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Who Are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XYZ Financial Advisers?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3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4" name="Google Shape;694;p116"/>
          <p:cNvPicPr preferRelativeResize="0"/>
          <p:nvPr/>
        </p:nvPicPr>
        <p:blipFill rotWithShape="1">
          <a:blip r:embed="rId3">
            <a:alphaModFix/>
          </a:blip>
          <a:srcRect b="0" l="0" r="29754" t="0"/>
          <a:stretch/>
        </p:blipFill>
        <p:spPr>
          <a:xfrm>
            <a:off x="9933079" y="0"/>
            <a:ext cx="14444701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695" name="Google Shape;695;p116"/>
          <p:cNvSpPr/>
          <p:nvPr/>
        </p:nvSpPr>
        <p:spPr>
          <a:xfrm>
            <a:off x="4732155" y="0"/>
            <a:ext cx="17365800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90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96" name="Google Shape;696;p116"/>
          <p:cNvSpPr txBox="1"/>
          <p:nvPr/>
        </p:nvSpPr>
        <p:spPr>
          <a:xfrm>
            <a:off x="1675965" y="2974327"/>
            <a:ext cx="15446400" cy="76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857250" lvl="0" marL="8572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Char char="•"/>
            </a:pPr>
            <a:r>
              <a:rPr b="0" i="1" lang="en-US" sz="4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Clearly understand your goals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857250" lvl="0" marL="85725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Char char="•"/>
            </a:pPr>
            <a:r>
              <a:rPr b="0" i="1" lang="en-US" sz="4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Develop the right strategy to achieve those goals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857250" lvl="0" marL="85725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Char char="•"/>
            </a:pPr>
            <a:r>
              <a:rPr b="0" i="1" lang="en-US" sz="4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Minimise any taxation consequences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857250" lvl="0" marL="85725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Char char="•"/>
            </a:pPr>
            <a:r>
              <a:rPr b="0" i="1" lang="en-US" sz="4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Minimise any risks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857250" lvl="0" marL="85725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Char char="•"/>
            </a:pPr>
            <a:r>
              <a:rPr b="0" i="1" lang="en-US" sz="4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Provide education regarding investments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857250" lvl="0" marL="85725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Char char="•"/>
            </a:pPr>
            <a:r>
              <a:rPr b="0" i="1" lang="en-US" sz="4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Develop an appropriate investment strategy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857250" lvl="0" marL="85725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Char char="•"/>
            </a:pPr>
            <a:r>
              <a:rPr b="0" i="1" lang="en-US" sz="4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Monitor progress toward objectives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857250" lvl="0" marL="85725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Char char="•"/>
            </a:pPr>
            <a:r>
              <a:rPr b="0" i="1" lang="en-US" sz="4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Review the strategy regularly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7" name="Google Shape;697;p1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98" name="Google Shape;698;p116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699" name="Google Shape;699;p116"/>
          <p:cNvSpPr/>
          <p:nvPr/>
        </p:nvSpPr>
        <p:spPr>
          <a:xfrm flipH="1">
            <a:off x="147" y="614673"/>
            <a:ext cx="10410600" cy="1900200"/>
          </a:xfrm>
          <a:prstGeom prst="homePlate">
            <a:avLst>
              <a:gd fmla="val 0" name="adj"/>
            </a:avLst>
          </a:prstGeom>
          <a:gradFill>
            <a:gsLst>
              <a:gs pos="0">
                <a:srgbClr val="F08420"/>
              </a:gs>
              <a:gs pos="46000">
                <a:srgbClr val="DB4927"/>
              </a:gs>
              <a:gs pos="100000">
                <a:srgbClr val="CD252C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1" i="0" sz="48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00" name="Google Shape;700;p116"/>
          <p:cNvSpPr txBox="1"/>
          <p:nvPr/>
        </p:nvSpPr>
        <p:spPr>
          <a:xfrm>
            <a:off x="1675965" y="779897"/>
            <a:ext cx="6813000" cy="156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What is the role of the adviser?</a:t>
            </a:r>
            <a:endParaRPr b="0" i="0" sz="48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4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5" name="Google Shape;705;p1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86825" y="0"/>
            <a:ext cx="20573999" cy="13715999"/>
          </a:xfrm>
          <a:prstGeom prst="rect">
            <a:avLst/>
          </a:prstGeom>
          <a:noFill/>
          <a:ln>
            <a:noFill/>
          </a:ln>
        </p:spPr>
      </p:pic>
      <p:sp>
        <p:nvSpPr>
          <p:cNvPr id="706" name="Google Shape;706;p117"/>
          <p:cNvSpPr/>
          <p:nvPr/>
        </p:nvSpPr>
        <p:spPr>
          <a:xfrm>
            <a:off x="3590177" y="0"/>
            <a:ext cx="13927199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90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07" name="Google Shape;707;p117"/>
          <p:cNvSpPr txBox="1"/>
          <p:nvPr/>
        </p:nvSpPr>
        <p:spPr>
          <a:xfrm>
            <a:off x="1675965" y="2974327"/>
            <a:ext cx="15446400" cy="372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857250" lvl="0" marL="8572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Lato"/>
              <a:buAutoNum type="arabicPeriod"/>
            </a:pPr>
            <a:r>
              <a:rPr b="1" i="1" lang="en-US" sz="4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Business owners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857250" lvl="0" marL="85725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Lato"/>
              <a:buAutoNum type="arabicPeriod"/>
            </a:pPr>
            <a:r>
              <a:rPr b="1" i="1" lang="en-US" sz="4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Professionals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857250" lvl="0" marL="85725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Lato"/>
              <a:buAutoNum type="arabicPeriod"/>
            </a:pPr>
            <a:r>
              <a:rPr b="1" i="1" lang="en-US" sz="4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Executives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857250" lvl="0" marL="85725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Lato"/>
              <a:buAutoNum type="arabicPeriod"/>
            </a:pPr>
            <a:r>
              <a:rPr b="1" i="1" lang="en-US" sz="4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Self made people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08" name="Google Shape;708;p1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09" name="Google Shape;709;p117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710" name="Google Shape;710;p117"/>
          <p:cNvSpPr/>
          <p:nvPr/>
        </p:nvSpPr>
        <p:spPr>
          <a:xfrm flipH="1">
            <a:off x="147" y="614673"/>
            <a:ext cx="10410600" cy="1900200"/>
          </a:xfrm>
          <a:prstGeom prst="homePlate">
            <a:avLst>
              <a:gd fmla="val 0" name="adj"/>
            </a:avLst>
          </a:prstGeom>
          <a:gradFill>
            <a:gsLst>
              <a:gs pos="0">
                <a:srgbClr val="F08420"/>
              </a:gs>
              <a:gs pos="46000">
                <a:srgbClr val="DB4927"/>
              </a:gs>
              <a:gs pos="100000">
                <a:srgbClr val="CD252C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1" i="0" sz="48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11" name="Google Shape;711;p117"/>
          <p:cNvSpPr txBox="1"/>
          <p:nvPr/>
        </p:nvSpPr>
        <p:spPr>
          <a:xfrm>
            <a:off x="1675965" y="1149228"/>
            <a:ext cx="76746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Who we work best with?</a:t>
            </a:r>
            <a:endParaRPr b="0" i="0" sz="48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12" name="Google Shape;712;p117"/>
          <p:cNvSpPr txBox="1"/>
          <p:nvPr/>
        </p:nvSpPr>
        <p:spPr>
          <a:xfrm>
            <a:off x="1675965" y="8133600"/>
            <a:ext cx="11302500" cy="175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0" i="1" lang="en-US" sz="5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People who recognise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1" i="1" lang="en-US" sz="5400" u="none" cap="none" strike="noStrike">
                <a:solidFill>
                  <a:srgbClr val="CF2A2B"/>
                </a:solidFill>
                <a:latin typeface="Lato"/>
                <a:ea typeface="Lato"/>
                <a:cs typeface="Lato"/>
                <a:sym typeface="Lato"/>
              </a:rPr>
              <a:t>there might be a better way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6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118"/>
          <p:cNvSpPr/>
          <p:nvPr/>
        </p:nvSpPr>
        <p:spPr>
          <a:xfrm>
            <a:off x="3590177" y="0"/>
            <a:ext cx="13927199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90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18" name="Google Shape;718;p118"/>
          <p:cNvSpPr txBox="1"/>
          <p:nvPr/>
        </p:nvSpPr>
        <p:spPr>
          <a:xfrm>
            <a:off x="1675965" y="2974327"/>
            <a:ext cx="15446400" cy="17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857250" lvl="0" marL="8572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Lato"/>
              <a:buAutoNum type="arabicPeriod"/>
            </a:pPr>
            <a:r>
              <a:rPr b="1" i="1" lang="en-US" sz="4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A bit like a jigsaw puzzle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857250" lvl="0" marL="85725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Lato"/>
              <a:buAutoNum type="arabicPeriod"/>
            </a:pPr>
            <a:r>
              <a:rPr b="1" i="1" lang="en-US" sz="4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A formula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9" name="Google Shape;719;p1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20" name="Google Shape;720;p118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721" name="Google Shape;721;p118"/>
          <p:cNvSpPr/>
          <p:nvPr/>
        </p:nvSpPr>
        <p:spPr>
          <a:xfrm flipH="1">
            <a:off x="147" y="614673"/>
            <a:ext cx="10410600" cy="1900200"/>
          </a:xfrm>
          <a:prstGeom prst="homePlate">
            <a:avLst>
              <a:gd fmla="val 0" name="adj"/>
            </a:avLst>
          </a:prstGeom>
          <a:gradFill>
            <a:gsLst>
              <a:gs pos="0">
                <a:srgbClr val="F08420"/>
              </a:gs>
              <a:gs pos="46000">
                <a:srgbClr val="DB4927"/>
              </a:gs>
              <a:gs pos="100000">
                <a:srgbClr val="CD252C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1" i="0" sz="48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22" name="Google Shape;722;p118"/>
          <p:cNvSpPr txBox="1"/>
          <p:nvPr/>
        </p:nvSpPr>
        <p:spPr>
          <a:xfrm>
            <a:off x="1675965" y="1149228"/>
            <a:ext cx="76746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What is financial advice?</a:t>
            </a:r>
            <a:endParaRPr b="0" i="0" sz="48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23" name="Google Shape;723;p118"/>
          <p:cNvSpPr txBox="1"/>
          <p:nvPr/>
        </p:nvSpPr>
        <p:spPr>
          <a:xfrm>
            <a:off x="3452284" y="6040752"/>
            <a:ext cx="17286000" cy="184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0" i="1" lang="en-US" sz="5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Strategy  x  tax  x  investment return  x  review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i="1" lang="en-US" sz="6000" u="none" cap="none" strike="noStrike">
                <a:solidFill>
                  <a:srgbClr val="CF2A2B"/>
                </a:solidFill>
                <a:latin typeface="Lato"/>
                <a:ea typeface="Lato"/>
                <a:cs typeface="Lato"/>
                <a:sym typeface="Lato"/>
              </a:rPr>
              <a:t>=  OUTCOME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4" name="Google Shape;724;p118"/>
          <p:cNvSpPr txBox="1"/>
          <p:nvPr/>
        </p:nvSpPr>
        <p:spPr>
          <a:xfrm>
            <a:off x="1675965" y="9222061"/>
            <a:ext cx="14930700" cy="175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0" i="1" lang="en-US" sz="5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If any of the factors are zero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1" i="1" lang="en-US" sz="5400" u="none" cap="none" strike="noStrike">
                <a:solidFill>
                  <a:srgbClr val="CF2A2B"/>
                </a:solidFill>
                <a:latin typeface="Lato"/>
                <a:ea typeface="Lato"/>
                <a:cs typeface="Lato"/>
                <a:sym typeface="Lato"/>
              </a:rPr>
              <a:t>what is the outcome?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5" name="Google Shape;725;p118"/>
          <p:cNvSpPr/>
          <p:nvPr/>
        </p:nvSpPr>
        <p:spPr>
          <a:xfrm flipH="1">
            <a:off x="3867376" y="5527535"/>
            <a:ext cx="16455900" cy="2874000"/>
          </a:xfrm>
          <a:custGeom>
            <a:rect b="b" l="l" r="r" t="t"/>
            <a:pathLst>
              <a:path extrusionOk="0" h="120000" w="120000">
                <a:moveTo>
                  <a:pt x="118926" y="4642"/>
                </a:moveTo>
                <a:lnTo>
                  <a:pt x="118926" y="59857"/>
                </a:lnTo>
                <a:lnTo>
                  <a:pt x="118926" y="115073"/>
                </a:lnTo>
                <a:lnTo>
                  <a:pt x="1073" y="115073"/>
                </a:lnTo>
                <a:lnTo>
                  <a:pt x="1073" y="4642"/>
                </a:lnTo>
                <a:close/>
                <a:moveTo>
                  <a:pt x="119999" y="0"/>
                </a:moveTo>
                <a:lnTo>
                  <a:pt x="0" y="0"/>
                </a:lnTo>
                <a:lnTo>
                  <a:pt x="0" y="120000"/>
                </a:lnTo>
                <a:lnTo>
                  <a:pt x="119999" y="120000"/>
                </a:lnTo>
                <a:lnTo>
                  <a:pt x="119999" y="60000"/>
                </a:lnTo>
                <a:close/>
              </a:path>
            </a:pathLst>
          </a:custGeom>
          <a:gradFill>
            <a:gsLst>
              <a:gs pos="0">
                <a:srgbClr val="F08420"/>
              </a:gs>
              <a:gs pos="46000">
                <a:srgbClr val="DB4927"/>
              </a:gs>
              <a:gs pos="100000">
                <a:srgbClr val="CD252C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1" i="0" sz="48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9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30" name="Google Shape;730;p119"/>
          <p:cNvCxnSpPr/>
          <p:nvPr/>
        </p:nvCxnSpPr>
        <p:spPr>
          <a:xfrm>
            <a:off x="4966969" y="12917512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id="731" name="Google Shape;731;p1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sp>
        <p:nvSpPr>
          <p:cNvPr id="732" name="Google Shape;732;p119"/>
          <p:cNvSpPr/>
          <p:nvPr/>
        </p:nvSpPr>
        <p:spPr>
          <a:xfrm flipH="1">
            <a:off x="4955421" y="4787612"/>
            <a:ext cx="14435100" cy="3536400"/>
          </a:xfrm>
          <a:custGeom>
            <a:rect b="b" l="l" r="r" t="t"/>
            <a:pathLst>
              <a:path extrusionOk="0" h="120000" w="120000">
                <a:moveTo>
                  <a:pt x="118926" y="4642"/>
                </a:moveTo>
                <a:lnTo>
                  <a:pt x="118926" y="59857"/>
                </a:lnTo>
                <a:lnTo>
                  <a:pt x="118926" y="115073"/>
                </a:lnTo>
                <a:lnTo>
                  <a:pt x="1073" y="115073"/>
                </a:lnTo>
                <a:lnTo>
                  <a:pt x="1073" y="4642"/>
                </a:lnTo>
                <a:close/>
                <a:moveTo>
                  <a:pt x="119999" y="0"/>
                </a:moveTo>
                <a:lnTo>
                  <a:pt x="0" y="0"/>
                </a:lnTo>
                <a:lnTo>
                  <a:pt x="0" y="120000"/>
                </a:lnTo>
                <a:lnTo>
                  <a:pt x="119999" y="120000"/>
                </a:lnTo>
                <a:lnTo>
                  <a:pt x="119999" y="60000"/>
                </a:lnTo>
                <a:close/>
              </a:path>
            </a:pathLst>
          </a:custGeom>
          <a:gradFill>
            <a:gsLst>
              <a:gs pos="0">
                <a:srgbClr val="F08420"/>
              </a:gs>
              <a:gs pos="46000">
                <a:srgbClr val="DB4927"/>
              </a:gs>
              <a:gs pos="100000">
                <a:srgbClr val="CD252C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1" i="0" sz="48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33" name="Google Shape;733;p119"/>
          <p:cNvSpPr txBox="1"/>
          <p:nvPr/>
        </p:nvSpPr>
        <p:spPr>
          <a:xfrm>
            <a:off x="4835759" y="5093862"/>
            <a:ext cx="14554801" cy="292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0"/>
              <a:buFont typeface="Arial"/>
              <a:buNone/>
            </a:pPr>
            <a:r>
              <a:rPr b="0" i="1" lang="en-US" sz="11500" u="none" cap="none" strike="noStrike">
                <a:solidFill>
                  <a:srgbClr val="1B1B1A"/>
                </a:solidFill>
                <a:latin typeface="Lato"/>
                <a:ea typeface="Lato"/>
                <a:cs typeface="Lato"/>
                <a:sym typeface="Lato"/>
              </a:rPr>
              <a:t>Tell Me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0"/>
              <a:buFont typeface="Arial"/>
              <a:buNone/>
            </a:pPr>
            <a:r>
              <a:rPr b="1" i="1" lang="en-US" sz="11500" u="none" cap="none" strike="noStrike">
                <a:solidFill>
                  <a:srgbClr val="CF2A2B"/>
                </a:solidFill>
                <a:latin typeface="Lato"/>
                <a:ea typeface="Lato"/>
                <a:cs typeface="Lato"/>
                <a:sym typeface="Lato"/>
              </a:rPr>
              <a:t>About You…</a:t>
            </a:r>
            <a:endParaRPr b="1" i="1" sz="11500" u="none" cap="none" strike="noStrike">
              <a:solidFill>
                <a:srgbClr val="CF2A2B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7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p120"/>
          <p:cNvSpPr/>
          <p:nvPr/>
        </p:nvSpPr>
        <p:spPr>
          <a:xfrm>
            <a:off x="0" y="8288594"/>
            <a:ext cx="24377701" cy="5427300"/>
          </a:xfrm>
          <a:prstGeom prst="rect">
            <a:avLst/>
          </a:prstGeom>
          <a:solidFill>
            <a:srgbClr val="393A3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39" name="Google Shape;739;p120"/>
          <p:cNvSpPr txBox="1"/>
          <p:nvPr/>
        </p:nvSpPr>
        <p:spPr>
          <a:xfrm>
            <a:off x="1675965" y="1434003"/>
            <a:ext cx="175449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b="1" i="0" lang="en-US" sz="7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What you can expect from us </a:t>
            </a:r>
            <a:endParaRPr b="1" i="0" sz="34400" u="none" cap="none" strike="noStrike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740" name="Google Shape;740;p1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41" name="Google Shape;741;p120"/>
          <p:cNvCxnSpPr/>
          <p:nvPr/>
        </p:nvCxnSpPr>
        <p:spPr>
          <a:xfrm>
            <a:off x="4966969" y="12917512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742" name="Google Shape;742;p120"/>
          <p:cNvSpPr/>
          <p:nvPr/>
        </p:nvSpPr>
        <p:spPr>
          <a:xfrm>
            <a:off x="1783907" y="3477228"/>
            <a:ext cx="3837000" cy="3747000"/>
          </a:xfrm>
          <a:prstGeom prst="rect">
            <a:avLst/>
          </a:prstGeom>
          <a:solidFill>
            <a:srgbClr val="E35E24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Lato"/>
              <a:buNone/>
            </a:pPr>
            <a:r>
              <a:t/>
            </a:r>
            <a:endParaRPr b="0" i="0" sz="3200" u="none" cap="none" strike="noStrik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43" name="Google Shape;743;p120"/>
          <p:cNvSpPr/>
          <p:nvPr/>
        </p:nvSpPr>
        <p:spPr>
          <a:xfrm>
            <a:off x="6114823" y="3477228"/>
            <a:ext cx="3837000" cy="3747000"/>
          </a:xfrm>
          <a:prstGeom prst="rect">
            <a:avLst/>
          </a:prstGeom>
          <a:solidFill>
            <a:srgbClr val="D94428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Lato"/>
              <a:buNone/>
            </a:pPr>
            <a:r>
              <a:t/>
            </a:r>
            <a:endParaRPr b="0" i="0" sz="3200" u="none" cap="none" strike="noStrik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44" name="Google Shape;744;p120"/>
          <p:cNvSpPr/>
          <p:nvPr/>
        </p:nvSpPr>
        <p:spPr>
          <a:xfrm>
            <a:off x="10445736" y="3477228"/>
            <a:ext cx="3837000" cy="3747000"/>
          </a:xfrm>
          <a:prstGeom prst="rect">
            <a:avLst/>
          </a:prstGeom>
          <a:solidFill>
            <a:srgbClr val="D22F2B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Lato"/>
              <a:buNone/>
            </a:pPr>
            <a:r>
              <a:t/>
            </a:r>
            <a:endParaRPr b="0" i="0" sz="3200" u="none" cap="none" strike="noStrik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45" name="Google Shape;745;p120"/>
          <p:cNvSpPr/>
          <p:nvPr/>
        </p:nvSpPr>
        <p:spPr>
          <a:xfrm>
            <a:off x="14776652" y="3477228"/>
            <a:ext cx="3837000" cy="3747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Lato"/>
              <a:buNone/>
            </a:pPr>
            <a:r>
              <a:t/>
            </a:r>
            <a:endParaRPr b="0" i="0" sz="3200" u="none" cap="none" strike="noStrik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46" name="Google Shape;746;p120"/>
          <p:cNvSpPr/>
          <p:nvPr/>
        </p:nvSpPr>
        <p:spPr>
          <a:xfrm>
            <a:off x="1796220" y="4435612"/>
            <a:ext cx="3812400" cy="180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Access to the ‘XYZ Financial System’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7" name="Google Shape;747;p120"/>
          <p:cNvSpPr/>
          <p:nvPr/>
        </p:nvSpPr>
        <p:spPr>
          <a:xfrm>
            <a:off x="6013553" y="4629171"/>
            <a:ext cx="3943500" cy="141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Honest and proactive advice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8" name="Google Shape;748;p120"/>
          <p:cNvSpPr/>
          <p:nvPr/>
        </p:nvSpPr>
        <p:spPr>
          <a:xfrm>
            <a:off x="10585747" y="3810987"/>
            <a:ext cx="3571200" cy="333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Telephone calls and emails returned promptly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9" name="Google Shape;749;p120"/>
          <p:cNvSpPr/>
          <p:nvPr/>
        </p:nvSpPr>
        <p:spPr>
          <a:xfrm>
            <a:off x="15035961" y="4735755"/>
            <a:ext cx="3318300" cy="122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Practical solutions that work for you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0" name="Google Shape;750;p120"/>
          <p:cNvSpPr/>
          <p:nvPr/>
        </p:nvSpPr>
        <p:spPr>
          <a:xfrm>
            <a:off x="19107569" y="3477228"/>
            <a:ext cx="3837000" cy="3747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Lato"/>
              <a:buNone/>
            </a:pPr>
            <a:r>
              <a:t/>
            </a:r>
            <a:endParaRPr b="0" i="0" sz="3200" u="none" cap="none" strike="noStrik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51" name="Google Shape;751;p120"/>
          <p:cNvSpPr/>
          <p:nvPr/>
        </p:nvSpPr>
        <p:spPr>
          <a:xfrm>
            <a:off x="19293134" y="4674872"/>
            <a:ext cx="3465900" cy="122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A focus on results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52" name="Google Shape;752;p120"/>
          <p:cNvGrpSpPr/>
          <p:nvPr/>
        </p:nvGrpSpPr>
        <p:grpSpPr>
          <a:xfrm>
            <a:off x="3328743" y="9127065"/>
            <a:ext cx="17869393" cy="1963200"/>
            <a:chOff x="2990915" y="8979214"/>
            <a:chExt cx="17869393" cy="1963200"/>
          </a:xfrm>
        </p:grpSpPr>
        <p:sp>
          <p:nvSpPr>
            <p:cNvPr id="753" name="Google Shape;753;p120"/>
            <p:cNvSpPr/>
            <p:nvPr/>
          </p:nvSpPr>
          <p:spPr>
            <a:xfrm>
              <a:off x="2990915" y="8979214"/>
              <a:ext cx="5356800" cy="1963200"/>
            </a:xfrm>
            <a:prstGeom prst="homePlate">
              <a:avLst>
                <a:gd fmla="val 37980" name="adj"/>
              </a:avLst>
            </a:prstGeom>
            <a:solidFill>
              <a:srgbClr val="F38B1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t/>
              </a:r>
              <a:endParaRPr b="0" i="0" sz="3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54" name="Google Shape;754;p120"/>
            <p:cNvSpPr/>
            <p:nvPr/>
          </p:nvSpPr>
          <p:spPr>
            <a:xfrm>
              <a:off x="7888196" y="8979214"/>
              <a:ext cx="6366900" cy="1963200"/>
            </a:xfrm>
            <a:prstGeom prst="chevron">
              <a:avLst>
                <a:gd fmla="val 39482" name="adj"/>
              </a:avLst>
            </a:prstGeom>
            <a:solidFill>
              <a:srgbClr val="F38B1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t/>
              </a:r>
              <a:endPara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55" name="Google Shape;755;p120"/>
            <p:cNvSpPr/>
            <p:nvPr/>
          </p:nvSpPr>
          <p:spPr>
            <a:xfrm>
              <a:off x="13795839" y="8979214"/>
              <a:ext cx="6366900" cy="1963200"/>
            </a:xfrm>
            <a:prstGeom prst="chevron">
              <a:avLst>
                <a:gd fmla="val 39482" name="adj"/>
              </a:avLst>
            </a:prstGeom>
            <a:solidFill>
              <a:srgbClr val="F38B1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t/>
              </a:r>
              <a:endPara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56" name="Google Shape;756;p120"/>
            <p:cNvSpPr/>
            <p:nvPr/>
          </p:nvSpPr>
          <p:spPr>
            <a:xfrm>
              <a:off x="3506759" y="9465262"/>
              <a:ext cx="3636900" cy="97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11700" lIns="111700" spcFirstLastPara="1" rIns="111700" wrap="square" tIns="111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68600"/>
                </a:buClr>
                <a:buSzPts val="4800"/>
                <a:buFont typeface="Arial"/>
                <a:buNone/>
              </a:pPr>
              <a:r>
                <a:rPr b="0" i="1" lang="en-US" sz="4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Focus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120"/>
            <p:cNvSpPr/>
            <p:nvPr/>
          </p:nvSpPr>
          <p:spPr>
            <a:xfrm>
              <a:off x="8542303" y="9451705"/>
              <a:ext cx="4897800" cy="97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11700" lIns="111700" spcFirstLastPara="1" rIns="111700" wrap="square" tIns="111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68600"/>
                </a:buClr>
                <a:buSzPts val="4800"/>
                <a:buFont typeface="Arial"/>
                <a:buNone/>
              </a:pPr>
              <a:r>
                <a:rPr b="0" i="1" lang="en-US" sz="4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Results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120"/>
            <p:cNvSpPr/>
            <p:nvPr/>
          </p:nvSpPr>
          <p:spPr>
            <a:xfrm>
              <a:off x="13630908" y="9462059"/>
              <a:ext cx="7229400" cy="97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11700" lIns="111700" spcFirstLastPara="1" rIns="111700" wrap="square" tIns="111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68600"/>
                </a:buClr>
                <a:buSzPts val="4800"/>
                <a:buFont typeface="Arial"/>
                <a:buNone/>
              </a:pPr>
              <a:r>
                <a:rPr b="0" i="1" lang="en-US" sz="4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Value Added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" name="Google Shape;399;p94"/>
          <p:cNvGrpSpPr/>
          <p:nvPr/>
        </p:nvGrpSpPr>
        <p:grpSpPr>
          <a:xfrm>
            <a:off x="0" y="0"/>
            <a:ext cx="24333194" cy="13716000"/>
            <a:chOff x="0" y="0"/>
            <a:chExt cx="24333194" cy="13716000"/>
          </a:xfrm>
        </p:grpSpPr>
        <p:pic>
          <p:nvPicPr>
            <p:cNvPr id="400" name="Google Shape;400;p94"/>
            <p:cNvPicPr preferRelativeResize="0"/>
            <p:nvPr/>
          </p:nvPicPr>
          <p:blipFill rotWithShape="1">
            <a:blip r:embed="rId3">
              <a:alphaModFix/>
            </a:blip>
            <a:srcRect b="0" l="41082" r="0" t="0"/>
            <a:stretch/>
          </p:blipFill>
          <p:spPr>
            <a:xfrm flipH="1">
              <a:off x="4630994" y="0"/>
              <a:ext cx="1417500" cy="13716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1" name="Google Shape;401;p94"/>
            <p:cNvPicPr preferRelativeResize="0"/>
            <p:nvPr/>
          </p:nvPicPr>
          <p:blipFill rotWithShape="1">
            <a:blip r:embed="rId4">
              <a:alphaModFix/>
            </a:blip>
            <a:srcRect b="0" l="18639" r="0" t="0"/>
            <a:stretch/>
          </p:blipFill>
          <p:spPr>
            <a:xfrm>
              <a:off x="6048494" y="0"/>
              <a:ext cx="18284700" cy="13716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2" name="Google Shape;402;p94"/>
            <p:cNvPicPr preferRelativeResize="0"/>
            <p:nvPr/>
          </p:nvPicPr>
          <p:blipFill rotWithShape="1">
            <a:blip r:embed="rId4">
              <a:alphaModFix/>
            </a:blip>
            <a:srcRect b="0" l="0" r="79392" t="0"/>
            <a:stretch/>
          </p:blipFill>
          <p:spPr>
            <a:xfrm>
              <a:off x="0" y="0"/>
              <a:ext cx="4631100" cy="137160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03" name="Google Shape;403;p9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679488" y="830804"/>
            <a:ext cx="2895900" cy="1209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94"/>
          <p:cNvSpPr txBox="1"/>
          <p:nvPr/>
        </p:nvSpPr>
        <p:spPr>
          <a:xfrm>
            <a:off x="5443743" y="5211611"/>
            <a:ext cx="13367400" cy="334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rPr b="1" i="1" lang="en-US" sz="8800" u="none" cap="none" strike="noStrike">
                <a:solidFill>
                  <a:srgbClr val="393A39"/>
                </a:solidFill>
                <a:latin typeface="Lato"/>
                <a:ea typeface="Lato"/>
                <a:cs typeface="Lato"/>
                <a:sym typeface="Lato"/>
              </a:rPr>
              <a:t>How is your </a:t>
            </a:r>
            <a:r>
              <a:rPr b="1" i="1" lang="en-US" sz="8800" u="none" cap="none" strike="noStrike">
                <a:solidFill>
                  <a:srgbClr val="B00000"/>
                </a:solidFill>
                <a:latin typeface="Lato"/>
                <a:ea typeface="Lato"/>
                <a:cs typeface="Lato"/>
                <a:sym typeface="Lato"/>
              </a:rPr>
              <a:t>team</a:t>
            </a:r>
            <a:r>
              <a:rPr b="1" i="1" lang="en-US" sz="8800" u="none" cap="none" strike="noStrike">
                <a:solidFill>
                  <a:srgbClr val="393A39"/>
                </a:solidFill>
                <a:latin typeface="Lato"/>
                <a:ea typeface="Lato"/>
                <a:cs typeface="Lato"/>
                <a:sym typeface="Lato"/>
              </a:rPr>
              <a:t> coming along?</a:t>
            </a:r>
            <a:endParaRPr b="1" i="1" sz="41300" u="none" cap="none" strike="noStrik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2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p121"/>
          <p:cNvSpPr txBox="1"/>
          <p:nvPr/>
        </p:nvSpPr>
        <p:spPr>
          <a:xfrm>
            <a:off x="1675965" y="1434003"/>
            <a:ext cx="175449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b="1" i="0" lang="en-US" sz="7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What we expect from you</a:t>
            </a:r>
            <a:endParaRPr b="1" i="0" sz="34400" u="none" cap="none" strike="noStrike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64" name="Google Shape;764;p121"/>
          <p:cNvSpPr txBox="1"/>
          <p:nvPr/>
        </p:nvSpPr>
        <p:spPr>
          <a:xfrm>
            <a:off x="1675965" y="2974327"/>
            <a:ext cx="9532800" cy="409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857250" lvl="0" marL="8572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Lato"/>
              <a:buAutoNum type="arabicPeriod"/>
            </a:pPr>
            <a:r>
              <a:rPr b="0" i="1" lang="en-US" sz="4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Input into the process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857250" lvl="0" marL="85725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Lato"/>
              <a:buAutoNum type="arabicPeriod"/>
            </a:pPr>
            <a:r>
              <a:rPr b="0" i="1" lang="en-US" sz="4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Telephone calls and emails answered promptly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857250" lvl="0" marL="85725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Lato"/>
              <a:buAutoNum type="arabicPeriod"/>
            </a:pPr>
            <a:r>
              <a:rPr b="0" i="1" lang="en-US" sz="4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Paperwork completed and returned ASAP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5" name="Google Shape;765;p121"/>
          <p:cNvSpPr txBox="1"/>
          <p:nvPr/>
        </p:nvSpPr>
        <p:spPr>
          <a:xfrm>
            <a:off x="13386184" y="2974327"/>
            <a:ext cx="9532800" cy="409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857250" lvl="0" marL="8572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Lato"/>
              <a:buAutoNum type="arabicPeriod" startAt="4"/>
            </a:pPr>
            <a:r>
              <a:rPr b="0" i="1" lang="en-US" sz="4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Questions asked if something doesn’t make sense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857250" lvl="0" marL="85725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Lato"/>
              <a:buAutoNum type="arabicPeriod" startAt="4"/>
            </a:pPr>
            <a:r>
              <a:rPr b="0" i="1" lang="en-US" sz="4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Honest feedback on our service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857250" lvl="0" marL="85725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Lato"/>
              <a:buAutoNum type="arabicPeriod" startAt="4"/>
            </a:pPr>
            <a:r>
              <a:rPr b="0" i="1" lang="en-US" sz="4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A commitment to working with us going forward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6" name="Google Shape;766;p121"/>
          <p:cNvSpPr/>
          <p:nvPr/>
        </p:nvSpPr>
        <p:spPr>
          <a:xfrm>
            <a:off x="0" y="8288594"/>
            <a:ext cx="24377701" cy="5427300"/>
          </a:xfrm>
          <a:prstGeom prst="rect">
            <a:avLst/>
          </a:prstGeom>
          <a:solidFill>
            <a:srgbClr val="393A3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767" name="Google Shape;767;p1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68" name="Google Shape;768;p121"/>
          <p:cNvCxnSpPr/>
          <p:nvPr/>
        </p:nvCxnSpPr>
        <p:spPr>
          <a:xfrm>
            <a:off x="4966969" y="12917512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grpSp>
        <p:nvGrpSpPr>
          <p:cNvPr id="769" name="Google Shape;769;p121"/>
          <p:cNvGrpSpPr/>
          <p:nvPr/>
        </p:nvGrpSpPr>
        <p:grpSpPr>
          <a:xfrm>
            <a:off x="3328743" y="9127065"/>
            <a:ext cx="17869393" cy="1963200"/>
            <a:chOff x="2990915" y="8979214"/>
            <a:chExt cx="17869393" cy="1963200"/>
          </a:xfrm>
        </p:grpSpPr>
        <p:sp>
          <p:nvSpPr>
            <p:cNvPr id="770" name="Google Shape;770;p121"/>
            <p:cNvSpPr/>
            <p:nvPr/>
          </p:nvSpPr>
          <p:spPr>
            <a:xfrm>
              <a:off x="2990915" y="8979214"/>
              <a:ext cx="5356800" cy="1963200"/>
            </a:xfrm>
            <a:prstGeom prst="homePlate">
              <a:avLst>
                <a:gd fmla="val 37980" name="adj"/>
              </a:avLst>
            </a:prstGeom>
            <a:solidFill>
              <a:srgbClr val="F38B1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t/>
              </a:r>
              <a:endParaRPr b="0" i="0" sz="3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71" name="Google Shape;771;p121"/>
            <p:cNvSpPr/>
            <p:nvPr/>
          </p:nvSpPr>
          <p:spPr>
            <a:xfrm>
              <a:off x="7888196" y="8979214"/>
              <a:ext cx="6366900" cy="1963200"/>
            </a:xfrm>
            <a:prstGeom prst="chevron">
              <a:avLst>
                <a:gd fmla="val 39482" name="adj"/>
              </a:avLst>
            </a:prstGeom>
            <a:solidFill>
              <a:srgbClr val="F38B1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t/>
              </a:r>
              <a:endPara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72" name="Google Shape;772;p121"/>
            <p:cNvSpPr/>
            <p:nvPr/>
          </p:nvSpPr>
          <p:spPr>
            <a:xfrm>
              <a:off x="13795839" y="8979214"/>
              <a:ext cx="6366900" cy="1963200"/>
            </a:xfrm>
            <a:prstGeom prst="chevron">
              <a:avLst>
                <a:gd fmla="val 39482" name="adj"/>
              </a:avLst>
            </a:prstGeom>
            <a:solidFill>
              <a:srgbClr val="F38B1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t/>
              </a:r>
              <a:endPara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73" name="Google Shape;773;p121"/>
            <p:cNvSpPr/>
            <p:nvPr/>
          </p:nvSpPr>
          <p:spPr>
            <a:xfrm>
              <a:off x="3506759" y="9465262"/>
              <a:ext cx="3636900" cy="97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11700" lIns="111700" spcFirstLastPara="1" rIns="111700" wrap="square" tIns="111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  <a:buFont typeface="Arial"/>
                <a:buNone/>
              </a:pPr>
              <a:r>
                <a:rPr b="0" i="1" lang="en-US" sz="4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Input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121"/>
            <p:cNvSpPr/>
            <p:nvPr/>
          </p:nvSpPr>
          <p:spPr>
            <a:xfrm>
              <a:off x="8542303" y="9451705"/>
              <a:ext cx="4897800" cy="97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11700" lIns="111700" spcFirstLastPara="1" rIns="111700" wrap="square" tIns="111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  <a:buFont typeface="Arial"/>
                <a:buNone/>
              </a:pPr>
              <a:r>
                <a:rPr b="0" i="1" lang="en-US" sz="4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Action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121"/>
            <p:cNvSpPr/>
            <p:nvPr/>
          </p:nvSpPr>
          <p:spPr>
            <a:xfrm>
              <a:off x="13630908" y="9462059"/>
              <a:ext cx="7229400" cy="97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11700" lIns="111700" spcFirstLastPara="1" rIns="111700" wrap="square" tIns="111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  <a:buFont typeface="Arial"/>
                <a:buNone/>
              </a:pPr>
              <a:r>
                <a:rPr b="0" i="1" lang="en-US" sz="4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Growth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9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0" name="Google Shape;780;p122"/>
          <p:cNvPicPr preferRelativeResize="0"/>
          <p:nvPr/>
        </p:nvPicPr>
        <p:blipFill rotWithShape="1">
          <a:blip r:embed="rId3">
            <a:alphaModFix/>
          </a:blip>
          <a:srcRect b="0" l="0" r="17965" t="0"/>
          <a:stretch/>
        </p:blipFill>
        <p:spPr>
          <a:xfrm>
            <a:off x="8075117" y="-2964"/>
            <a:ext cx="16258800" cy="13718999"/>
          </a:xfrm>
          <a:prstGeom prst="rect">
            <a:avLst/>
          </a:prstGeom>
          <a:noFill/>
          <a:ln>
            <a:noFill/>
          </a:ln>
        </p:spPr>
      </p:pic>
      <p:sp>
        <p:nvSpPr>
          <p:cNvPr id="781" name="Google Shape;781;p122"/>
          <p:cNvSpPr/>
          <p:nvPr/>
        </p:nvSpPr>
        <p:spPr>
          <a:xfrm>
            <a:off x="6316943" y="0"/>
            <a:ext cx="13931100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90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82" name="Google Shape;782;p122"/>
          <p:cNvSpPr txBox="1"/>
          <p:nvPr/>
        </p:nvSpPr>
        <p:spPr>
          <a:xfrm>
            <a:off x="1675965" y="1434003"/>
            <a:ext cx="175449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b="1" i="0" lang="en-US" sz="7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How do we get paid?</a:t>
            </a:r>
            <a:endParaRPr b="1" i="0" sz="34400" u="none" cap="none" strike="noStrike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783" name="Google Shape;783;p1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84" name="Google Shape;784;p122"/>
          <p:cNvCxnSpPr/>
          <p:nvPr/>
        </p:nvCxnSpPr>
        <p:spPr>
          <a:xfrm>
            <a:off x="4966969" y="12917512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785" name="Google Shape;785;p122"/>
          <p:cNvSpPr txBox="1"/>
          <p:nvPr/>
        </p:nvSpPr>
        <p:spPr>
          <a:xfrm>
            <a:off x="3958892" y="6645145"/>
            <a:ext cx="10749000" cy="302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91440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927"/>
              </a:buClr>
              <a:buSzPts val="4400"/>
              <a:buFont typeface="Lato"/>
              <a:buAutoNum type="arabicPeriod"/>
            </a:pPr>
            <a:r>
              <a:rPr b="0" i="1" lang="en-US" sz="44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Strategy Fee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914400" lvl="0" marL="9144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282927"/>
              </a:buClr>
              <a:buSzPts val="4400"/>
              <a:buFont typeface="Lato"/>
              <a:buAutoNum type="arabicPeriod"/>
            </a:pPr>
            <a:r>
              <a:rPr b="0" i="1" lang="en-US" sz="44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Implementation Fee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914400" lvl="0" marL="9144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282927"/>
              </a:buClr>
              <a:buSzPts val="4400"/>
              <a:buFont typeface="Lato"/>
              <a:buAutoNum type="arabicPeriod"/>
            </a:pPr>
            <a:r>
              <a:rPr b="0" i="1" lang="en-US" sz="44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Ongoing Review Fee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6" name="Google Shape;786;p122"/>
          <p:cNvSpPr/>
          <p:nvPr/>
        </p:nvSpPr>
        <p:spPr>
          <a:xfrm flipH="1">
            <a:off x="1675996" y="4694408"/>
            <a:ext cx="1538400" cy="1500000"/>
          </a:xfrm>
          <a:prstGeom prst="homePlate">
            <a:avLst>
              <a:gd fmla="val 0" name="adj"/>
            </a:avLst>
          </a:prstGeom>
          <a:gradFill>
            <a:gsLst>
              <a:gs pos="0">
                <a:srgbClr val="F08420"/>
              </a:gs>
              <a:gs pos="46000">
                <a:srgbClr val="DB4927"/>
              </a:gs>
              <a:gs pos="100000">
                <a:srgbClr val="CD252C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i="1" lang="en-US" sz="6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7" name="Google Shape;787;p122"/>
          <p:cNvSpPr/>
          <p:nvPr/>
        </p:nvSpPr>
        <p:spPr>
          <a:xfrm>
            <a:off x="3214396" y="4694408"/>
            <a:ext cx="6578400" cy="1500000"/>
          </a:xfrm>
          <a:prstGeom prst="rect">
            <a:avLst/>
          </a:prstGeom>
          <a:solidFill>
            <a:srgbClr val="393A39">
              <a:alpha val="57647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88" name="Google Shape;788;p122"/>
          <p:cNvSpPr/>
          <p:nvPr/>
        </p:nvSpPr>
        <p:spPr>
          <a:xfrm>
            <a:off x="3958892" y="5072662"/>
            <a:ext cx="10771500" cy="87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i="1" lang="en-US" sz="6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By Fees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2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3" name="Google Shape;793;p123"/>
          <p:cNvPicPr preferRelativeResize="0"/>
          <p:nvPr/>
        </p:nvPicPr>
        <p:blipFill rotWithShape="1">
          <a:blip r:embed="rId3">
            <a:alphaModFix/>
          </a:blip>
          <a:srcRect b="0" l="0" r="20476" t="0"/>
          <a:stretch/>
        </p:blipFill>
        <p:spPr>
          <a:xfrm>
            <a:off x="5563133" y="0"/>
            <a:ext cx="18814500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794" name="Google Shape;794;p123"/>
          <p:cNvSpPr/>
          <p:nvPr/>
        </p:nvSpPr>
        <p:spPr>
          <a:xfrm>
            <a:off x="5168165" y="0"/>
            <a:ext cx="15079800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90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95" name="Google Shape;795;p123"/>
          <p:cNvSpPr txBox="1"/>
          <p:nvPr/>
        </p:nvSpPr>
        <p:spPr>
          <a:xfrm>
            <a:off x="1675965" y="1434003"/>
            <a:ext cx="175449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b="1" i="0" lang="en-US" sz="7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What do the fees cover?</a:t>
            </a:r>
            <a:endParaRPr b="1" i="0" sz="34400" u="none" cap="none" strike="noStrike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96" name="Google Shape;796;p123"/>
          <p:cNvSpPr txBox="1"/>
          <p:nvPr/>
        </p:nvSpPr>
        <p:spPr>
          <a:xfrm>
            <a:off x="1675965" y="2974327"/>
            <a:ext cx="9739200" cy="77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857250" lvl="0" marL="8572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Lato"/>
              <a:buAutoNum type="arabicPeriod"/>
            </a:pPr>
            <a:r>
              <a:rPr b="0" i="1" lang="en-US" sz="4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Ownership of the strategy (XYZ’s Intellectual Capital)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857250" lvl="0" marL="85725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Lato"/>
              <a:buAutoNum type="arabicPeriod"/>
            </a:pPr>
            <a:r>
              <a:rPr b="0" i="1" lang="en-US" sz="4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Accurate implementation (Professional Responsibility)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857250" lvl="0" marL="85725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Lato"/>
              <a:buAutoNum type="arabicPeriod"/>
            </a:pPr>
            <a:r>
              <a:rPr b="0" i="1" lang="en-US" sz="4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The XYZ Financial System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619125" lvl="0" marL="1533525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Noto Sans Symbols"/>
              <a:buChar char="✓"/>
            </a:pPr>
            <a:r>
              <a:rPr b="0" i="1" lang="en-US" sz="4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Strategic research &amp; development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619125" lvl="0" marL="1533525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Noto Sans Symbols"/>
              <a:buChar char="✓"/>
            </a:pPr>
            <a:r>
              <a:rPr b="0" i="1" lang="en-US" sz="4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Investment research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857250" lvl="0" marL="85725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Lato"/>
              <a:buAutoNum type="arabicPeriod" startAt="4"/>
            </a:pPr>
            <a:r>
              <a:rPr b="0" i="1" lang="en-US" sz="4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Ongoing advice (refer XYZ Client Service Standard)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97" name="Google Shape;797;p1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98" name="Google Shape;798;p123"/>
          <p:cNvCxnSpPr/>
          <p:nvPr/>
        </p:nvCxnSpPr>
        <p:spPr>
          <a:xfrm>
            <a:off x="4966969" y="12917512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2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3" name="Google Shape;803;p1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3469151" y="0"/>
            <a:ext cx="20908499" cy="13715999"/>
          </a:xfrm>
          <a:prstGeom prst="rect">
            <a:avLst/>
          </a:prstGeom>
          <a:noFill/>
          <a:ln>
            <a:noFill/>
          </a:ln>
        </p:spPr>
      </p:pic>
      <p:sp>
        <p:nvSpPr>
          <p:cNvPr id="804" name="Google Shape;804;p124"/>
          <p:cNvSpPr/>
          <p:nvPr/>
        </p:nvSpPr>
        <p:spPr>
          <a:xfrm>
            <a:off x="2178425" y="0"/>
            <a:ext cx="12882299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90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05" name="Google Shape;805;p124"/>
          <p:cNvSpPr/>
          <p:nvPr/>
        </p:nvSpPr>
        <p:spPr>
          <a:xfrm flipH="1">
            <a:off x="6884949" y="0"/>
            <a:ext cx="17492701" cy="137160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33000">
                <a:srgbClr val="0B0F10">
                  <a:alpha val="42352"/>
                </a:srgbClr>
              </a:gs>
              <a:gs pos="72000">
                <a:srgbClr val="0B0F10">
                  <a:alpha val="60392"/>
                </a:srgbClr>
              </a:gs>
              <a:gs pos="100000">
                <a:srgbClr val="000000">
                  <a:alpha val="57254"/>
                </a:srgbClr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06" name="Google Shape;806;p124"/>
          <p:cNvSpPr/>
          <p:nvPr/>
        </p:nvSpPr>
        <p:spPr>
          <a:xfrm flipH="1">
            <a:off x="0" y="2654710"/>
            <a:ext cx="6553200" cy="1545900"/>
          </a:xfrm>
          <a:prstGeom prst="homePlate">
            <a:avLst>
              <a:gd fmla="val 0" name="adj"/>
            </a:avLst>
          </a:prstGeom>
          <a:gradFill>
            <a:gsLst>
              <a:gs pos="0">
                <a:srgbClr val="F08420"/>
              </a:gs>
              <a:gs pos="46000">
                <a:srgbClr val="DB4927"/>
              </a:gs>
              <a:gs pos="100000">
                <a:srgbClr val="CD252C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1" i="0" sz="48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07" name="Google Shape;807;p124"/>
          <p:cNvSpPr txBox="1"/>
          <p:nvPr/>
        </p:nvSpPr>
        <p:spPr>
          <a:xfrm>
            <a:off x="1675965" y="1434003"/>
            <a:ext cx="175449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b="1" i="0" lang="en-US" sz="7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What do you get?</a:t>
            </a:r>
            <a:endParaRPr b="1" i="0" sz="34400" u="none" cap="none" strike="noStrike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808" name="Google Shape;808;p1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09" name="Google Shape;809;p124"/>
          <p:cNvCxnSpPr/>
          <p:nvPr/>
        </p:nvCxnSpPr>
        <p:spPr>
          <a:xfrm>
            <a:off x="4966969" y="12917512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810" name="Google Shape;810;p124"/>
          <p:cNvSpPr txBox="1"/>
          <p:nvPr/>
        </p:nvSpPr>
        <p:spPr>
          <a:xfrm>
            <a:off x="1675965" y="4526473"/>
            <a:ext cx="9915300" cy="58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91440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927"/>
              </a:buClr>
              <a:buSzPts val="4000"/>
              <a:buFont typeface="Arial"/>
              <a:buChar char="•"/>
            </a:pPr>
            <a:r>
              <a:rPr b="0" i="1" lang="en-US" sz="40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A bespoke strategy designed to achieve your financial objectives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914400" lvl="0" marL="9144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282927"/>
              </a:buClr>
              <a:buSzPts val="4000"/>
              <a:buFont typeface="Arial"/>
              <a:buChar char="•"/>
            </a:pPr>
            <a:r>
              <a:rPr b="0" i="1" lang="en-US" sz="40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A range of top quality tools with which to take action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914400" lvl="0" marL="9144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282927"/>
              </a:buClr>
              <a:buSzPts val="4000"/>
              <a:buFont typeface="Arial"/>
              <a:buChar char="•"/>
            </a:pPr>
            <a:r>
              <a:rPr b="0" i="1" lang="en-US" sz="40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Peace of mind that comes from knowing where you are today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914400" lvl="0" marL="9144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282927"/>
              </a:buClr>
              <a:buSzPts val="4000"/>
              <a:buFont typeface="Arial"/>
              <a:buChar char="•"/>
            </a:pPr>
            <a:r>
              <a:rPr b="0" i="1" lang="en-US" sz="40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A partnership with a quality firm working on your behalf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1" name="Google Shape;811;p124"/>
          <p:cNvSpPr txBox="1"/>
          <p:nvPr/>
        </p:nvSpPr>
        <p:spPr>
          <a:xfrm>
            <a:off x="1675965" y="2921849"/>
            <a:ext cx="11154300" cy="101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1" lang="en-US" sz="4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The results: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2" name="Google Shape;812;p124"/>
          <p:cNvSpPr txBox="1"/>
          <p:nvPr/>
        </p:nvSpPr>
        <p:spPr>
          <a:xfrm>
            <a:off x="14576839" y="5593977"/>
            <a:ext cx="7799400" cy="348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1" i="1" lang="en-US" sz="5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“Access to cutting edge strategies that truly deliver”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6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17" name="Google Shape;817;p125"/>
          <p:cNvCxnSpPr/>
          <p:nvPr/>
        </p:nvCxnSpPr>
        <p:spPr>
          <a:xfrm>
            <a:off x="4966969" y="12917512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id="818" name="Google Shape;818;p1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sp>
        <p:nvSpPr>
          <p:cNvPr id="819" name="Google Shape;819;p125"/>
          <p:cNvSpPr/>
          <p:nvPr/>
        </p:nvSpPr>
        <p:spPr>
          <a:xfrm flipH="1">
            <a:off x="4955421" y="4787612"/>
            <a:ext cx="14435100" cy="3536400"/>
          </a:xfrm>
          <a:custGeom>
            <a:rect b="b" l="l" r="r" t="t"/>
            <a:pathLst>
              <a:path extrusionOk="0" h="120000" w="120000">
                <a:moveTo>
                  <a:pt x="118926" y="4642"/>
                </a:moveTo>
                <a:lnTo>
                  <a:pt x="118926" y="59857"/>
                </a:lnTo>
                <a:lnTo>
                  <a:pt x="118926" y="115073"/>
                </a:lnTo>
                <a:lnTo>
                  <a:pt x="1073" y="115073"/>
                </a:lnTo>
                <a:lnTo>
                  <a:pt x="1073" y="4642"/>
                </a:lnTo>
                <a:close/>
                <a:moveTo>
                  <a:pt x="119999" y="0"/>
                </a:moveTo>
                <a:lnTo>
                  <a:pt x="0" y="0"/>
                </a:lnTo>
                <a:lnTo>
                  <a:pt x="0" y="120000"/>
                </a:lnTo>
                <a:lnTo>
                  <a:pt x="119999" y="120000"/>
                </a:lnTo>
                <a:lnTo>
                  <a:pt x="119999" y="60000"/>
                </a:lnTo>
                <a:close/>
              </a:path>
            </a:pathLst>
          </a:custGeom>
          <a:gradFill>
            <a:gsLst>
              <a:gs pos="0">
                <a:srgbClr val="F08420"/>
              </a:gs>
              <a:gs pos="46000">
                <a:srgbClr val="DB4927"/>
              </a:gs>
              <a:gs pos="100000">
                <a:srgbClr val="CD252C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1" i="0" sz="48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20" name="Google Shape;820;p125"/>
          <p:cNvSpPr txBox="1"/>
          <p:nvPr/>
        </p:nvSpPr>
        <p:spPr>
          <a:xfrm>
            <a:off x="4835759" y="5801748"/>
            <a:ext cx="14554801" cy="150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0"/>
              <a:buFont typeface="Arial"/>
              <a:buNone/>
            </a:pPr>
            <a:r>
              <a:rPr b="0" i="1" lang="en-US" sz="11500" u="none" cap="none" strike="noStrike">
                <a:solidFill>
                  <a:srgbClr val="1B1B1A"/>
                </a:solidFill>
                <a:latin typeface="Lato"/>
                <a:ea typeface="Lato"/>
                <a:cs typeface="Lato"/>
                <a:sym typeface="Lato"/>
              </a:rPr>
              <a:t>Any </a:t>
            </a:r>
            <a:r>
              <a:rPr b="1" i="1" lang="en-US" sz="11500" u="none" cap="none" strike="noStrike">
                <a:solidFill>
                  <a:srgbClr val="CF2A2B"/>
                </a:solidFill>
                <a:latin typeface="Lato"/>
                <a:ea typeface="Lato"/>
                <a:cs typeface="Lato"/>
                <a:sym typeface="Lato"/>
              </a:rPr>
              <a:t>questions?</a:t>
            </a:r>
            <a:endParaRPr b="1" i="1" sz="11500" u="none" cap="none" strike="noStrike">
              <a:solidFill>
                <a:srgbClr val="CF2A2B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4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5" name="Google Shape;825;p126"/>
          <p:cNvPicPr preferRelativeResize="0"/>
          <p:nvPr/>
        </p:nvPicPr>
        <p:blipFill rotWithShape="1">
          <a:blip r:embed="rId3">
            <a:alphaModFix/>
          </a:blip>
          <a:srcRect b="0" l="0" r="7765" t="0"/>
          <a:stretch/>
        </p:blipFill>
        <p:spPr>
          <a:xfrm>
            <a:off x="1887818" y="0"/>
            <a:ext cx="22489800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826" name="Google Shape;826;p126"/>
          <p:cNvSpPr/>
          <p:nvPr/>
        </p:nvSpPr>
        <p:spPr>
          <a:xfrm>
            <a:off x="865843" y="0"/>
            <a:ext cx="16050601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90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27" name="Google Shape;827;p126"/>
          <p:cNvSpPr txBox="1"/>
          <p:nvPr/>
        </p:nvSpPr>
        <p:spPr>
          <a:xfrm>
            <a:off x="1675965" y="1434003"/>
            <a:ext cx="175449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b="1" i="0" lang="en-US" sz="7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The next step is up to you</a:t>
            </a:r>
            <a:endParaRPr b="1" i="0" sz="34400" u="none" cap="none" strike="noStrike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828" name="Google Shape;828;p1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29" name="Google Shape;829;p126"/>
          <p:cNvCxnSpPr/>
          <p:nvPr/>
        </p:nvCxnSpPr>
        <p:spPr>
          <a:xfrm>
            <a:off x="4966969" y="12917512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830" name="Google Shape;830;p126"/>
          <p:cNvSpPr txBox="1"/>
          <p:nvPr/>
        </p:nvSpPr>
        <p:spPr>
          <a:xfrm>
            <a:off x="1675965" y="3235556"/>
            <a:ext cx="8500500" cy="58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1" lang="en-US" sz="40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Step 1	:	First Meeting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1" i="1" lang="en-US" sz="5400" u="none" cap="none" strike="noStrike">
                <a:solidFill>
                  <a:srgbClr val="CF2A2B"/>
                </a:solidFill>
                <a:latin typeface="Lato"/>
                <a:ea typeface="Lato"/>
                <a:cs typeface="Lato"/>
                <a:sym typeface="Lato"/>
              </a:rPr>
              <a:t>Step 2	:	Discovery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1" lang="en-US" sz="40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Step 3	:	Plan Presentation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1" lang="en-US" sz="40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Step 4	:	Checkpoint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1" lang="en-US" sz="40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Step 5	:	Implementation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1" lang="en-US" sz="40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Step 6	: 	Ongoing Review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4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5" name="Google Shape;835;p127"/>
          <p:cNvPicPr preferRelativeResize="0"/>
          <p:nvPr/>
        </p:nvPicPr>
        <p:blipFill rotWithShape="1">
          <a:blip r:embed="rId3">
            <a:alphaModFix/>
          </a:blip>
          <a:srcRect b="0" l="0" r="11415" t="0"/>
          <a:stretch/>
        </p:blipFill>
        <p:spPr>
          <a:xfrm>
            <a:off x="1" y="0"/>
            <a:ext cx="24377649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6" name="Google Shape;836;p1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6035" cy="12090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37" name="Google Shape;837;p127"/>
          <p:cNvCxnSpPr/>
          <p:nvPr/>
        </p:nvCxnSpPr>
        <p:spPr>
          <a:xfrm>
            <a:off x="4966969" y="12917511"/>
            <a:ext cx="18017065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838" name="Google Shape;838;p127"/>
          <p:cNvSpPr/>
          <p:nvPr/>
        </p:nvSpPr>
        <p:spPr>
          <a:xfrm flipH="1">
            <a:off x="3784816" y="5450164"/>
            <a:ext cx="1828177" cy="1828177"/>
          </a:xfrm>
          <a:prstGeom prst="homePlate">
            <a:avLst>
              <a:gd fmla="val 0" name="adj"/>
            </a:avLst>
          </a:prstGeom>
          <a:gradFill>
            <a:gsLst>
              <a:gs pos="0">
                <a:srgbClr val="F08420"/>
              </a:gs>
              <a:gs pos="46000">
                <a:srgbClr val="DB4927"/>
              </a:gs>
              <a:gs pos="100000">
                <a:srgbClr val="CD252C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Lato"/>
              <a:buNone/>
            </a:pPr>
            <a:r>
              <a:rPr b="0" i="1" lang="en-US" sz="9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9" name="Google Shape;839;p127"/>
          <p:cNvSpPr/>
          <p:nvPr/>
        </p:nvSpPr>
        <p:spPr>
          <a:xfrm>
            <a:off x="5612994" y="5450164"/>
            <a:ext cx="12648112" cy="1828177"/>
          </a:xfrm>
          <a:prstGeom prst="rect">
            <a:avLst/>
          </a:prstGeom>
          <a:solidFill>
            <a:srgbClr val="E3E3E1">
              <a:alpha val="41176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40" name="Google Shape;840;p127"/>
          <p:cNvSpPr txBox="1"/>
          <p:nvPr/>
        </p:nvSpPr>
        <p:spPr>
          <a:xfrm>
            <a:off x="5920346" y="5727157"/>
            <a:ext cx="11777717" cy="127419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b="1" i="1" lang="en-US" sz="9600" u="none" cap="none" strike="noStrike">
                <a:solidFill>
                  <a:srgbClr val="0B0F10"/>
                </a:solidFill>
                <a:latin typeface="Lato"/>
                <a:ea typeface="Lato"/>
                <a:cs typeface="Lato"/>
                <a:sym typeface="Lato"/>
              </a:rPr>
              <a:t>Discovery/</a:t>
            </a:r>
            <a:r>
              <a:rPr b="1" i="1" lang="en-US" sz="9600" u="none" cap="none" strike="noStrike">
                <a:solidFill>
                  <a:srgbClr val="CF2A2B"/>
                </a:solidFill>
                <a:latin typeface="Lato"/>
                <a:ea typeface="Lato"/>
                <a:cs typeface="Lato"/>
                <a:sym typeface="Lato"/>
              </a:rPr>
              <a:t>Fact Find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4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p128"/>
          <p:cNvSpPr txBox="1"/>
          <p:nvPr/>
        </p:nvSpPr>
        <p:spPr>
          <a:xfrm>
            <a:off x="1675965" y="1434003"/>
            <a:ext cx="17544900" cy="9785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Font typeface="Lato"/>
              <a:buNone/>
            </a:pPr>
            <a:r>
              <a:rPr b="0" i="0" lang="en-US" sz="7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The </a:t>
            </a:r>
            <a:r>
              <a:rPr b="1" i="0" lang="en-US" sz="7200" u="none" cap="none" strike="noStrike">
                <a:solidFill>
                  <a:srgbClr val="B00000"/>
                </a:solidFill>
                <a:latin typeface="Lato"/>
                <a:ea typeface="Lato"/>
                <a:cs typeface="Lato"/>
                <a:sym typeface="Lato"/>
              </a:rPr>
              <a:t>Client Experience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46" name="Google Shape;846;p1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47" name="Google Shape;847;p128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848" name="Google Shape;848;p128"/>
          <p:cNvSpPr/>
          <p:nvPr/>
        </p:nvSpPr>
        <p:spPr>
          <a:xfrm rot="5400000">
            <a:off x="9959318" y="2597201"/>
            <a:ext cx="643200" cy="2441100"/>
          </a:xfrm>
          <a:custGeom>
            <a:rect b="b" l="l" r="r" t="t"/>
            <a:pathLst>
              <a:path extrusionOk="0" h="120000" w="120000">
                <a:moveTo>
                  <a:pt x="0" y="120000"/>
                </a:moveTo>
                <a:lnTo>
                  <a:pt x="0" y="33716"/>
                </a:lnTo>
                <a:cubicBezTo>
                  <a:pt x="0" y="20300"/>
                  <a:pt x="23505" y="9422"/>
                  <a:pt x="52500" y="9422"/>
                </a:cubicBezTo>
                <a:lnTo>
                  <a:pt x="90000" y="9422"/>
                </a:lnTo>
                <a:lnTo>
                  <a:pt x="90000" y="0"/>
                </a:lnTo>
                <a:lnTo>
                  <a:pt x="120000" y="16361"/>
                </a:lnTo>
                <a:lnTo>
                  <a:pt x="90000" y="32727"/>
                </a:lnTo>
                <a:lnTo>
                  <a:pt x="90000" y="23305"/>
                </a:lnTo>
                <a:lnTo>
                  <a:pt x="52500" y="23305"/>
                </a:lnTo>
                <a:cubicBezTo>
                  <a:pt x="40072" y="23305"/>
                  <a:pt x="30000" y="27966"/>
                  <a:pt x="30000" y="33716"/>
                </a:cubicBezTo>
                <a:lnTo>
                  <a:pt x="30000" y="120000"/>
                </a:lnTo>
                <a:close/>
              </a:path>
            </a:pathLst>
          </a:custGeom>
          <a:solidFill>
            <a:srgbClr val="C8051B"/>
          </a:solidFill>
          <a:ln cap="flat" cmpd="sng" w="9525">
            <a:solidFill>
              <a:srgbClr val="C8051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Lato"/>
              <a:buNone/>
            </a:pPr>
            <a:r>
              <a:t/>
            </a:r>
            <a:endParaRPr b="0" i="0" sz="5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849" name="Google Shape;849;p128"/>
          <p:cNvGrpSpPr/>
          <p:nvPr/>
        </p:nvGrpSpPr>
        <p:grpSpPr>
          <a:xfrm>
            <a:off x="5378078" y="3043371"/>
            <a:ext cx="3577386" cy="1154386"/>
            <a:chOff x="0" y="0"/>
            <a:chExt cx="3788400" cy="1197000"/>
          </a:xfrm>
        </p:grpSpPr>
        <p:sp>
          <p:nvSpPr>
            <p:cNvPr id="850" name="Google Shape;850;p128"/>
            <p:cNvSpPr/>
            <p:nvPr/>
          </p:nvSpPr>
          <p:spPr>
            <a:xfrm>
              <a:off x="0" y="0"/>
              <a:ext cx="3788400" cy="1197000"/>
            </a:xfrm>
            <a:prstGeom prst="roundRect">
              <a:avLst>
                <a:gd fmla="val 16667" name="adj"/>
              </a:avLst>
            </a:prstGeom>
            <a:solidFill>
              <a:srgbClr val="F68600"/>
            </a:solidFill>
            <a:ln cap="flat" cmpd="sng" w="9525">
              <a:solidFill>
                <a:srgbClr val="F686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3200"/>
                <a:buFont typeface="Lato"/>
                <a:buNone/>
              </a:pPr>
              <a:r>
                <a:t/>
              </a:r>
              <a:endParaRPr b="0" i="0" sz="32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51" name="Google Shape;851;p128"/>
            <p:cNvSpPr/>
            <p:nvPr/>
          </p:nvSpPr>
          <p:spPr>
            <a:xfrm>
              <a:off x="58431" y="234029"/>
              <a:ext cx="3671700" cy="72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Lato"/>
                <a:buNone/>
              </a:pPr>
              <a:r>
                <a:rPr b="0" i="0" lang="en-US" sz="32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Is it mind blowing?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52" name="Google Shape;852;p128"/>
          <p:cNvGrpSpPr/>
          <p:nvPr/>
        </p:nvGrpSpPr>
        <p:grpSpPr>
          <a:xfrm>
            <a:off x="9262672" y="4210286"/>
            <a:ext cx="3764357" cy="1154386"/>
            <a:chOff x="0" y="0"/>
            <a:chExt cx="3986400" cy="1197000"/>
          </a:xfrm>
        </p:grpSpPr>
        <p:sp>
          <p:nvSpPr>
            <p:cNvPr id="853" name="Google Shape;853;p128"/>
            <p:cNvSpPr/>
            <p:nvPr/>
          </p:nvSpPr>
          <p:spPr>
            <a:xfrm>
              <a:off x="0" y="0"/>
              <a:ext cx="3986400" cy="1197000"/>
            </a:xfrm>
            <a:prstGeom prst="roundRect">
              <a:avLst>
                <a:gd fmla="val 16667" name="adj"/>
              </a:avLst>
            </a:prstGeom>
            <a:solidFill>
              <a:srgbClr val="F68600"/>
            </a:solidFill>
            <a:ln cap="flat" cmpd="sng" w="9525">
              <a:solidFill>
                <a:srgbClr val="F686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3200"/>
                <a:buFont typeface="Lato"/>
                <a:buNone/>
              </a:pPr>
              <a:r>
                <a:t/>
              </a:r>
              <a:endParaRPr b="0" i="0" sz="32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54" name="Google Shape;854;p128"/>
            <p:cNvSpPr/>
            <p:nvPr/>
          </p:nvSpPr>
          <p:spPr>
            <a:xfrm>
              <a:off x="58433" y="234029"/>
              <a:ext cx="3869400" cy="72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Lato"/>
                <a:buNone/>
              </a:pPr>
              <a:r>
                <a:rPr b="0" i="0" lang="en-US" sz="32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Inital Contact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55" name="Google Shape;855;p128"/>
          <p:cNvGrpSpPr/>
          <p:nvPr/>
        </p:nvGrpSpPr>
        <p:grpSpPr>
          <a:xfrm>
            <a:off x="7797637" y="4461742"/>
            <a:ext cx="1241996" cy="1394811"/>
            <a:chOff x="0" y="0"/>
            <a:chExt cx="1315256" cy="1446300"/>
          </a:xfrm>
        </p:grpSpPr>
        <p:sp>
          <p:nvSpPr>
            <p:cNvPr id="856" name="Google Shape;856;p128"/>
            <p:cNvSpPr/>
            <p:nvPr/>
          </p:nvSpPr>
          <p:spPr>
            <a:xfrm>
              <a:off x="0" y="0"/>
              <a:ext cx="1315200" cy="1446300"/>
            </a:xfrm>
            <a:custGeom>
              <a:rect b="b" l="l" r="r" t="t"/>
              <a:pathLst>
                <a:path extrusionOk="0" h="120000" w="120000">
                  <a:moveTo>
                    <a:pt x="31" y="40183"/>
                  </a:moveTo>
                  <a:cubicBezTo>
                    <a:pt x="31" y="58505"/>
                    <a:pt x="37040" y="74511"/>
                    <a:pt x="90007" y="79088"/>
                  </a:cubicBezTo>
                  <a:lnTo>
                    <a:pt x="90007" y="65455"/>
                  </a:lnTo>
                  <a:lnTo>
                    <a:pt x="119999" y="94005"/>
                  </a:lnTo>
                  <a:lnTo>
                    <a:pt x="90007" y="120000"/>
                  </a:lnTo>
                  <a:lnTo>
                    <a:pt x="90007" y="106361"/>
                  </a:lnTo>
                  <a:lnTo>
                    <a:pt x="90007" y="106361"/>
                  </a:lnTo>
                  <a:cubicBezTo>
                    <a:pt x="37040" y="101783"/>
                    <a:pt x="31" y="85777"/>
                    <a:pt x="31" y="67455"/>
                  </a:cubicBezTo>
                  <a:close/>
                  <a:moveTo>
                    <a:pt x="119999" y="27272"/>
                  </a:moveTo>
                  <a:cubicBezTo>
                    <a:pt x="69438" y="27272"/>
                    <a:pt x="24309" y="37888"/>
                    <a:pt x="7155" y="53822"/>
                  </a:cubicBezTo>
                  <a:lnTo>
                    <a:pt x="7155" y="53822"/>
                  </a:lnTo>
                  <a:cubicBezTo>
                    <a:pt x="-15331" y="32944"/>
                    <a:pt x="16966" y="9916"/>
                    <a:pt x="79287" y="2383"/>
                  </a:cubicBezTo>
                  <a:cubicBezTo>
                    <a:pt x="92344" y="805"/>
                    <a:pt x="106122" y="0"/>
                    <a:pt x="119999" y="0"/>
                  </a:cubicBezTo>
                  <a:close/>
                </a:path>
              </a:pathLst>
            </a:custGeom>
            <a:solidFill>
              <a:srgbClr val="C8051B"/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57" name="Google Shape;857;p128"/>
            <p:cNvSpPr/>
            <p:nvPr/>
          </p:nvSpPr>
          <p:spPr>
            <a:xfrm>
              <a:off x="0" y="0"/>
              <a:ext cx="1315200" cy="648600"/>
            </a:xfrm>
            <a:custGeom>
              <a:rect b="b" l="l" r="r" t="t"/>
              <a:pathLst>
                <a:path extrusionOk="0" h="120000" w="120000">
                  <a:moveTo>
                    <a:pt x="119999" y="60811"/>
                  </a:moveTo>
                  <a:cubicBezTo>
                    <a:pt x="69438" y="60811"/>
                    <a:pt x="24309" y="84483"/>
                    <a:pt x="7155" y="120000"/>
                  </a:cubicBezTo>
                  <a:lnTo>
                    <a:pt x="7155" y="120000"/>
                  </a:lnTo>
                  <a:cubicBezTo>
                    <a:pt x="-15331" y="73455"/>
                    <a:pt x="16966" y="22111"/>
                    <a:pt x="79287" y="5316"/>
                  </a:cubicBezTo>
                  <a:cubicBezTo>
                    <a:pt x="92344" y="1800"/>
                    <a:pt x="106122" y="0"/>
                    <a:pt x="119999" y="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58" name="Google Shape;858;p128"/>
            <p:cNvSpPr/>
            <p:nvPr/>
          </p:nvSpPr>
          <p:spPr>
            <a:xfrm>
              <a:off x="356" y="0"/>
              <a:ext cx="1314900" cy="1446300"/>
            </a:xfrm>
            <a:custGeom>
              <a:rect b="b" l="l" r="r" t="t"/>
              <a:pathLst>
                <a:path extrusionOk="0" h="120000" w="120000">
                  <a:moveTo>
                    <a:pt x="0" y="40183"/>
                  </a:moveTo>
                  <a:cubicBezTo>
                    <a:pt x="0" y="58505"/>
                    <a:pt x="37016" y="74511"/>
                    <a:pt x="90000" y="79088"/>
                  </a:cubicBezTo>
                  <a:lnTo>
                    <a:pt x="90000" y="65455"/>
                  </a:lnTo>
                  <a:lnTo>
                    <a:pt x="120000" y="94005"/>
                  </a:lnTo>
                  <a:lnTo>
                    <a:pt x="90000" y="120000"/>
                  </a:lnTo>
                  <a:lnTo>
                    <a:pt x="90000" y="106361"/>
                  </a:lnTo>
                  <a:lnTo>
                    <a:pt x="90000" y="106361"/>
                  </a:lnTo>
                  <a:cubicBezTo>
                    <a:pt x="37016" y="101783"/>
                    <a:pt x="0" y="85777"/>
                    <a:pt x="0" y="67455"/>
                  </a:cubicBezTo>
                  <a:lnTo>
                    <a:pt x="0" y="40183"/>
                  </a:lnTo>
                  <a:cubicBezTo>
                    <a:pt x="0" y="17988"/>
                    <a:pt x="53727" y="0"/>
                    <a:pt x="120000" y="0"/>
                  </a:cubicBezTo>
                  <a:lnTo>
                    <a:pt x="120000" y="27272"/>
                  </a:lnTo>
                  <a:cubicBezTo>
                    <a:pt x="69427" y="27272"/>
                    <a:pt x="24283" y="37888"/>
                    <a:pt x="7122" y="53822"/>
                  </a:cubicBezTo>
                </a:path>
              </a:pathLst>
            </a:custGeom>
            <a:noFill/>
            <a:ln cap="flat" cmpd="sng" w="9525">
              <a:solidFill>
                <a:srgbClr val="C8051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859" name="Google Shape;859;p128"/>
          <p:cNvSpPr/>
          <p:nvPr/>
        </p:nvSpPr>
        <p:spPr>
          <a:xfrm>
            <a:off x="13169014" y="10694916"/>
            <a:ext cx="6294300" cy="10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600"/>
              </a:buClr>
              <a:buSzPts val="2800"/>
              <a:buFont typeface="Lato"/>
              <a:buNone/>
            </a:pPr>
            <a:r>
              <a:rPr b="0" i="0" lang="en-US" sz="2800" u="none" cap="none" strike="noStrike">
                <a:solidFill>
                  <a:srgbClr val="F68600"/>
                </a:solidFill>
                <a:latin typeface="Lato"/>
                <a:ea typeface="Lato"/>
                <a:cs typeface="Lato"/>
                <a:sym typeface="Lato"/>
              </a:rPr>
              <a:t>Referral Opportunity </a:t>
            </a:r>
            <a:r>
              <a:rPr b="0" i="0" lang="en-US" sz="28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rPr>
              <a:t>- get all steps right and here’s your next client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60" name="Google Shape;860;p128"/>
          <p:cNvGrpSpPr/>
          <p:nvPr/>
        </p:nvGrpSpPr>
        <p:grpSpPr>
          <a:xfrm>
            <a:off x="9262672" y="5499716"/>
            <a:ext cx="3764357" cy="1154386"/>
            <a:chOff x="0" y="0"/>
            <a:chExt cx="3986400" cy="1197000"/>
          </a:xfrm>
        </p:grpSpPr>
        <p:sp>
          <p:nvSpPr>
            <p:cNvPr id="861" name="Google Shape;861;p128"/>
            <p:cNvSpPr/>
            <p:nvPr/>
          </p:nvSpPr>
          <p:spPr>
            <a:xfrm>
              <a:off x="0" y="0"/>
              <a:ext cx="3986400" cy="1197000"/>
            </a:xfrm>
            <a:prstGeom prst="roundRect">
              <a:avLst>
                <a:gd fmla="val 16667" name="adj"/>
              </a:avLst>
            </a:prstGeom>
            <a:solidFill>
              <a:srgbClr val="F68600"/>
            </a:solidFill>
            <a:ln cap="flat" cmpd="sng" w="9525">
              <a:solidFill>
                <a:srgbClr val="F686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3200"/>
                <a:buFont typeface="Lato"/>
                <a:buNone/>
              </a:pPr>
              <a:r>
                <a:t/>
              </a:r>
              <a:endParaRPr b="0" i="0" sz="32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62" name="Google Shape;862;p128"/>
            <p:cNvSpPr/>
            <p:nvPr/>
          </p:nvSpPr>
          <p:spPr>
            <a:xfrm>
              <a:off x="58433" y="234029"/>
              <a:ext cx="3869400" cy="72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Lato"/>
                <a:buNone/>
              </a:pPr>
              <a:r>
                <a:rPr b="0" i="0" lang="en-US" sz="32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First Meeting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63" name="Google Shape;863;p128"/>
          <p:cNvGrpSpPr/>
          <p:nvPr/>
        </p:nvGrpSpPr>
        <p:grpSpPr>
          <a:xfrm>
            <a:off x="9262672" y="6789148"/>
            <a:ext cx="3764357" cy="1154386"/>
            <a:chOff x="0" y="0"/>
            <a:chExt cx="3986400" cy="1197000"/>
          </a:xfrm>
        </p:grpSpPr>
        <p:sp>
          <p:nvSpPr>
            <p:cNvPr id="864" name="Google Shape;864;p128"/>
            <p:cNvSpPr/>
            <p:nvPr/>
          </p:nvSpPr>
          <p:spPr>
            <a:xfrm>
              <a:off x="0" y="0"/>
              <a:ext cx="3986400" cy="1197000"/>
            </a:xfrm>
            <a:prstGeom prst="roundRect">
              <a:avLst>
                <a:gd fmla="val 16667" name="adj"/>
              </a:avLst>
            </a:prstGeom>
            <a:solidFill>
              <a:srgbClr val="FF0000"/>
            </a:solidFill>
            <a:ln cap="flat" cmpd="sng" w="9525">
              <a:solidFill>
                <a:srgbClr val="F686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3200"/>
                <a:buFont typeface="Lato"/>
                <a:buNone/>
              </a:pPr>
              <a:r>
                <a:t/>
              </a:r>
              <a:endParaRPr b="0" i="0" sz="32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65" name="Google Shape;865;p128"/>
            <p:cNvSpPr/>
            <p:nvPr/>
          </p:nvSpPr>
          <p:spPr>
            <a:xfrm>
              <a:off x="58433" y="234029"/>
              <a:ext cx="3869400" cy="7290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Lato"/>
                <a:buNone/>
              </a:pPr>
              <a:r>
                <a:rPr b="0" i="0" lang="en-US" sz="32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Discovery/Fact Find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66" name="Google Shape;866;p128"/>
          <p:cNvGrpSpPr/>
          <p:nvPr/>
        </p:nvGrpSpPr>
        <p:grpSpPr>
          <a:xfrm>
            <a:off x="9262672" y="8040946"/>
            <a:ext cx="3764357" cy="1229610"/>
            <a:chOff x="0" y="0"/>
            <a:chExt cx="3986400" cy="1275000"/>
          </a:xfrm>
        </p:grpSpPr>
        <p:sp>
          <p:nvSpPr>
            <p:cNvPr id="867" name="Google Shape;867;p128"/>
            <p:cNvSpPr/>
            <p:nvPr/>
          </p:nvSpPr>
          <p:spPr>
            <a:xfrm>
              <a:off x="0" y="39018"/>
              <a:ext cx="3986400" cy="1197000"/>
            </a:xfrm>
            <a:prstGeom prst="roundRect">
              <a:avLst>
                <a:gd fmla="val 16667" name="adj"/>
              </a:avLst>
            </a:prstGeom>
            <a:solidFill>
              <a:srgbClr val="F68600"/>
            </a:solidFill>
            <a:ln cap="flat" cmpd="sng" w="9525">
              <a:solidFill>
                <a:srgbClr val="F686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3200"/>
                <a:buFont typeface="Lato"/>
                <a:buNone/>
              </a:pPr>
              <a:r>
                <a:t/>
              </a:r>
              <a:endParaRPr b="0" i="0" sz="32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68" name="Google Shape;868;p128"/>
            <p:cNvSpPr/>
            <p:nvPr/>
          </p:nvSpPr>
          <p:spPr>
            <a:xfrm>
              <a:off x="58433" y="0"/>
              <a:ext cx="3869400" cy="127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Lato"/>
                <a:buNone/>
              </a:pPr>
              <a:r>
                <a:rPr b="0" i="0" lang="en-US" sz="32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Strategy Presentation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69" name="Google Shape;869;p128"/>
          <p:cNvGrpSpPr/>
          <p:nvPr/>
        </p:nvGrpSpPr>
        <p:grpSpPr>
          <a:xfrm>
            <a:off x="9262672" y="9368008"/>
            <a:ext cx="3764357" cy="1154386"/>
            <a:chOff x="0" y="0"/>
            <a:chExt cx="3986400" cy="1197000"/>
          </a:xfrm>
        </p:grpSpPr>
        <p:sp>
          <p:nvSpPr>
            <p:cNvPr id="870" name="Google Shape;870;p128"/>
            <p:cNvSpPr/>
            <p:nvPr/>
          </p:nvSpPr>
          <p:spPr>
            <a:xfrm>
              <a:off x="0" y="0"/>
              <a:ext cx="3986400" cy="1197000"/>
            </a:xfrm>
            <a:prstGeom prst="roundRect">
              <a:avLst>
                <a:gd fmla="val 16667" name="adj"/>
              </a:avLst>
            </a:prstGeom>
            <a:solidFill>
              <a:srgbClr val="F68600"/>
            </a:solidFill>
            <a:ln cap="flat" cmpd="sng" w="9525">
              <a:solidFill>
                <a:srgbClr val="F686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3200"/>
                <a:buFont typeface="Lato"/>
                <a:buNone/>
              </a:pPr>
              <a:r>
                <a:t/>
              </a:r>
              <a:endParaRPr b="0" i="0" sz="32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71" name="Google Shape;871;p128"/>
            <p:cNvSpPr/>
            <p:nvPr/>
          </p:nvSpPr>
          <p:spPr>
            <a:xfrm>
              <a:off x="58433" y="234029"/>
              <a:ext cx="3869400" cy="72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Lato"/>
                <a:buNone/>
              </a:pPr>
              <a:r>
                <a:rPr b="0" i="0" lang="en-US" sz="32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Onboarding -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Lato"/>
                <a:buNone/>
              </a:pPr>
              <a:r>
                <a:rPr b="0" i="0" lang="en-US" sz="32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Implementation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72" name="Google Shape;872;p128"/>
          <p:cNvGrpSpPr/>
          <p:nvPr/>
        </p:nvGrpSpPr>
        <p:grpSpPr>
          <a:xfrm>
            <a:off x="9262672" y="10657438"/>
            <a:ext cx="3764357" cy="1154386"/>
            <a:chOff x="0" y="0"/>
            <a:chExt cx="3986400" cy="1197000"/>
          </a:xfrm>
        </p:grpSpPr>
        <p:sp>
          <p:nvSpPr>
            <p:cNvPr id="873" name="Google Shape;873;p128"/>
            <p:cNvSpPr/>
            <p:nvPr/>
          </p:nvSpPr>
          <p:spPr>
            <a:xfrm>
              <a:off x="0" y="0"/>
              <a:ext cx="3986400" cy="1197000"/>
            </a:xfrm>
            <a:prstGeom prst="roundRect">
              <a:avLst>
                <a:gd fmla="val 16667" name="adj"/>
              </a:avLst>
            </a:prstGeom>
            <a:solidFill>
              <a:srgbClr val="F68600"/>
            </a:solidFill>
            <a:ln cap="flat" cmpd="sng" w="9525">
              <a:solidFill>
                <a:srgbClr val="F686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3200"/>
                <a:buFont typeface="Lato"/>
                <a:buNone/>
              </a:pPr>
              <a:r>
                <a:t/>
              </a:r>
              <a:endParaRPr b="0" i="0" sz="32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74" name="Google Shape;874;p128"/>
            <p:cNvSpPr/>
            <p:nvPr/>
          </p:nvSpPr>
          <p:spPr>
            <a:xfrm>
              <a:off x="58433" y="234029"/>
              <a:ext cx="3869400" cy="72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Lato"/>
                <a:buNone/>
              </a:pPr>
              <a:r>
                <a:rPr b="0" i="0" lang="en-US" sz="32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Referral Opportunity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75" name="Google Shape;875;p128"/>
          <p:cNvGrpSpPr/>
          <p:nvPr/>
        </p:nvGrpSpPr>
        <p:grpSpPr>
          <a:xfrm>
            <a:off x="7797637" y="5880115"/>
            <a:ext cx="1241996" cy="1394811"/>
            <a:chOff x="0" y="0"/>
            <a:chExt cx="1315256" cy="1446300"/>
          </a:xfrm>
        </p:grpSpPr>
        <p:sp>
          <p:nvSpPr>
            <p:cNvPr id="876" name="Google Shape;876;p128"/>
            <p:cNvSpPr/>
            <p:nvPr/>
          </p:nvSpPr>
          <p:spPr>
            <a:xfrm>
              <a:off x="0" y="0"/>
              <a:ext cx="1315200" cy="1446300"/>
            </a:xfrm>
            <a:custGeom>
              <a:rect b="b" l="l" r="r" t="t"/>
              <a:pathLst>
                <a:path extrusionOk="0" h="120000" w="120000">
                  <a:moveTo>
                    <a:pt x="31" y="40183"/>
                  </a:moveTo>
                  <a:cubicBezTo>
                    <a:pt x="31" y="58505"/>
                    <a:pt x="37040" y="74511"/>
                    <a:pt x="90007" y="79088"/>
                  </a:cubicBezTo>
                  <a:lnTo>
                    <a:pt x="90007" y="65455"/>
                  </a:lnTo>
                  <a:lnTo>
                    <a:pt x="119999" y="94005"/>
                  </a:lnTo>
                  <a:lnTo>
                    <a:pt x="90007" y="120000"/>
                  </a:lnTo>
                  <a:lnTo>
                    <a:pt x="90007" y="106361"/>
                  </a:lnTo>
                  <a:lnTo>
                    <a:pt x="90007" y="106361"/>
                  </a:lnTo>
                  <a:cubicBezTo>
                    <a:pt x="37040" y="101783"/>
                    <a:pt x="31" y="85777"/>
                    <a:pt x="31" y="67455"/>
                  </a:cubicBezTo>
                  <a:close/>
                  <a:moveTo>
                    <a:pt x="119999" y="27272"/>
                  </a:moveTo>
                  <a:cubicBezTo>
                    <a:pt x="69438" y="27272"/>
                    <a:pt x="24309" y="37888"/>
                    <a:pt x="7155" y="53822"/>
                  </a:cubicBezTo>
                  <a:lnTo>
                    <a:pt x="7155" y="53822"/>
                  </a:lnTo>
                  <a:cubicBezTo>
                    <a:pt x="-15331" y="32944"/>
                    <a:pt x="16966" y="9916"/>
                    <a:pt x="79287" y="2383"/>
                  </a:cubicBezTo>
                  <a:cubicBezTo>
                    <a:pt x="92344" y="805"/>
                    <a:pt x="106122" y="0"/>
                    <a:pt x="119999" y="0"/>
                  </a:cubicBezTo>
                  <a:close/>
                </a:path>
              </a:pathLst>
            </a:custGeom>
            <a:solidFill>
              <a:srgbClr val="C8051B"/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77" name="Google Shape;877;p128"/>
            <p:cNvSpPr/>
            <p:nvPr/>
          </p:nvSpPr>
          <p:spPr>
            <a:xfrm>
              <a:off x="0" y="0"/>
              <a:ext cx="1315200" cy="648600"/>
            </a:xfrm>
            <a:custGeom>
              <a:rect b="b" l="l" r="r" t="t"/>
              <a:pathLst>
                <a:path extrusionOk="0" h="120000" w="120000">
                  <a:moveTo>
                    <a:pt x="119999" y="60811"/>
                  </a:moveTo>
                  <a:cubicBezTo>
                    <a:pt x="69438" y="60811"/>
                    <a:pt x="24309" y="84483"/>
                    <a:pt x="7155" y="120000"/>
                  </a:cubicBezTo>
                  <a:lnTo>
                    <a:pt x="7155" y="120000"/>
                  </a:lnTo>
                  <a:cubicBezTo>
                    <a:pt x="-15331" y="73455"/>
                    <a:pt x="16966" y="22111"/>
                    <a:pt x="79287" y="5316"/>
                  </a:cubicBezTo>
                  <a:cubicBezTo>
                    <a:pt x="92344" y="1800"/>
                    <a:pt x="106122" y="0"/>
                    <a:pt x="119999" y="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78" name="Google Shape;878;p128"/>
            <p:cNvSpPr/>
            <p:nvPr/>
          </p:nvSpPr>
          <p:spPr>
            <a:xfrm>
              <a:off x="356" y="0"/>
              <a:ext cx="1314900" cy="1446300"/>
            </a:xfrm>
            <a:custGeom>
              <a:rect b="b" l="l" r="r" t="t"/>
              <a:pathLst>
                <a:path extrusionOk="0" h="120000" w="120000">
                  <a:moveTo>
                    <a:pt x="0" y="40183"/>
                  </a:moveTo>
                  <a:cubicBezTo>
                    <a:pt x="0" y="58505"/>
                    <a:pt x="37016" y="74511"/>
                    <a:pt x="90000" y="79088"/>
                  </a:cubicBezTo>
                  <a:lnTo>
                    <a:pt x="90000" y="65455"/>
                  </a:lnTo>
                  <a:lnTo>
                    <a:pt x="120000" y="94005"/>
                  </a:lnTo>
                  <a:lnTo>
                    <a:pt x="90000" y="120000"/>
                  </a:lnTo>
                  <a:lnTo>
                    <a:pt x="90000" y="106361"/>
                  </a:lnTo>
                  <a:lnTo>
                    <a:pt x="90000" y="106361"/>
                  </a:lnTo>
                  <a:cubicBezTo>
                    <a:pt x="37016" y="101783"/>
                    <a:pt x="0" y="85777"/>
                    <a:pt x="0" y="67455"/>
                  </a:cubicBezTo>
                  <a:lnTo>
                    <a:pt x="0" y="40183"/>
                  </a:lnTo>
                  <a:cubicBezTo>
                    <a:pt x="0" y="17988"/>
                    <a:pt x="53727" y="0"/>
                    <a:pt x="120000" y="0"/>
                  </a:cubicBezTo>
                  <a:lnTo>
                    <a:pt x="120000" y="27272"/>
                  </a:lnTo>
                  <a:cubicBezTo>
                    <a:pt x="69427" y="27272"/>
                    <a:pt x="24283" y="37888"/>
                    <a:pt x="7122" y="53822"/>
                  </a:cubicBezTo>
                </a:path>
              </a:pathLst>
            </a:custGeom>
            <a:noFill/>
            <a:ln cap="flat" cmpd="sng" w="9525">
              <a:solidFill>
                <a:srgbClr val="C8051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879" name="Google Shape;879;p128"/>
          <p:cNvGrpSpPr/>
          <p:nvPr/>
        </p:nvGrpSpPr>
        <p:grpSpPr>
          <a:xfrm>
            <a:off x="7797637" y="7298489"/>
            <a:ext cx="1241996" cy="1394811"/>
            <a:chOff x="0" y="0"/>
            <a:chExt cx="1315256" cy="1446300"/>
          </a:xfrm>
        </p:grpSpPr>
        <p:sp>
          <p:nvSpPr>
            <p:cNvPr id="880" name="Google Shape;880;p128"/>
            <p:cNvSpPr/>
            <p:nvPr/>
          </p:nvSpPr>
          <p:spPr>
            <a:xfrm>
              <a:off x="0" y="0"/>
              <a:ext cx="1315200" cy="1446300"/>
            </a:xfrm>
            <a:custGeom>
              <a:rect b="b" l="l" r="r" t="t"/>
              <a:pathLst>
                <a:path extrusionOk="0" h="120000" w="120000">
                  <a:moveTo>
                    <a:pt x="31" y="40183"/>
                  </a:moveTo>
                  <a:cubicBezTo>
                    <a:pt x="31" y="58505"/>
                    <a:pt x="37040" y="74511"/>
                    <a:pt x="90007" y="79088"/>
                  </a:cubicBezTo>
                  <a:lnTo>
                    <a:pt x="90007" y="65455"/>
                  </a:lnTo>
                  <a:lnTo>
                    <a:pt x="119999" y="94005"/>
                  </a:lnTo>
                  <a:lnTo>
                    <a:pt x="90007" y="120000"/>
                  </a:lnTo>
                  <a:lnTo>
                    <a:pt x="90007" y="106361"/>
                  </a:lnTo>
                  <a:lnTo>
                    <a:pt x="90007" y="106361"/>
                  </a:lnTo>
                  <a:cubicBezTo>
                    <a:pt x="37040" y="101783"/>
                    <a:pt x="31" y="85777"/>
                    <a:pt x="31" y="67455"/>
                  </a:cubicBezTo>
                  <a:close/>
                  <a:moveTo>
                    <a:pt x="119999" y="27272"/>
                  </a:moveTo>
                  <a:cubicBezTo>
                    <a:pt x="69438" y="27272"/>
                    <a:pt x="24309" y="37888"/>
                    <a:pt x="7155" y="53822"/>
                  </a:cubicBezTo>
                  <a:lnTo>
                    <a:pt x="7155" y="53822"/>
                  </a:lnTo>
                  <a:cubicBezTo>
                    <a:pt x="-15331" y="32944"/>
                    <a:pt x="16966" y="9916"/>
                    <a:pt x="79287" y="2383"/>
                  </a:cubicBezTo>
                  <a:cubicBezTo>
                    <a:pt x="92344" y="805"/>
                    <a:pt x="106122" y="0"/>
                    <a:pt x="119999" y="0"/>
                  </a:cubicBezTo>
                  <a:close/>
                </a:path>
              </a:pathLst>
            </a:custGeom>
            <a:solidFill>
              <a:srgbClr val="C8051B"/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81" name="Google Shape;881;p128"/>
            <p:cNvSpPr/>
            <p:nvPr/>
          </p:nvSpPr>
          <p:spPr>
            <a:xfrm>
              <a:off x="0" y="0"/>
              <a:ext cx="1315200" cy="648600"/>
            </a:xfrm>
            <a:custGeom>
              <a:rect b="b" l="l" r="r" t="t"/>
              <a:pathLst>
                <a:path extrusionOk="0" h="120000" w="120000">
                  <a:moveTo>
                    <a:pt x="119999" y="60811"/>
                  </a:moveTo>
                  <a:cubicBezTo>
                    <a:pt x="69438" y="60811"/>
                    <a:pt x="24309" y="84483"/>
                    <a:pt x="7155" y="120000"/>
                  </a:cubicBezTo>
                  <a:lnTo>
                    <a:pt x="7155" y="120000"/>
                  </a:lnTo>
                  <a:cubicBezTo>
                    <a:pt x="-15331" y="73455"/>
                    <a:pt x="16966" y="22111"/>
                    <a:pt x="79287" y="5316"/>
                  </a:cubicBezTo>
                  <a:cubicBezTo>
                    <a:pt x="92344" y="1800"/>
                    <a:pt x="106122" y="0"/>
                    <a:pt x="119999" y="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82" name="Google Shape;882;p128"/>
            <p:cNvSpPr/>
            <p:nvPr/>
          </p:nvSpPr>
          <p:spPr>
            <a:xfrm>
              <a:off x="356" y="0"/>
              <a:ext cx="1314900" cy="1446300"/>
            </a:xfrm>
            <a:custGeom>
              <a:rect b="b" l="l" r="r" t="t"/>
              <a:pathLst>
                <a:path extrusionOk="0" h="120000" w="120000">
                  <a:moveTo>
                    <a:pt x="0" y="40183"/>
                  </a:moveTo>
                  <a:cubicBezTo>
                    <a:pt x="0" y="58505"/>
                    <a:pt x="37016" y="74511"/>
                    <a:pt x="90000" y="79088"/>
                  </a:cubicBezTo>
                  <a:lnTo>
                    <a:pt x="90000" y="65455"/>
                  </a:lnTo>
                  <a:lnTo>
                    <a:pt x="120000" y="94005"/>
                  </a:lnTo>
                  <a:lnTo>
                    <a:pt x="90000" y="120000"/>
                  </a:lnTo>
                  <a:lnTo>
                    <a:pt x="90000" y="106361"/>
                  </a:lnTo>
                  <a:lnTo>
                    <a:pt x="90000" y="106361"/>
                  </a:lnTo>
                  <a:cubicBezTo>
                    <a:pt x="37016" y="101783"/>
                    <a:pt x="0" y="85777"/>
                    <a:pt x="0" y="67455"/>
                  </a:cubicBezTo>
                  <a:lnTo>
                    <a:pt x="0" y="40183"/>
                  </a:lnTo>
                  <a:cubicBezTo>
                    <a:pt x="0" y="17988"/>
                    <a:pt x="53727" y="0"/>
                    <a:pt x="120000" y="0"/>
                  </a:cubicBezTo>
                  <a:lnTo>
                    <a:pt x="120000" y="27272"/>
                  </a:lnTo>
                  <a:cubicBezTo>
                    <a:pt x="69427" y="27272"/>
                    <a:pt x="24283" y="37888"/>
                    <a:pt x="7122" y="53822"/>
                  </a:cubicBezTo>
                </a:path>
              </a:pathLst>
            </a:custGeom>
            <a:noFill/>
            <a:ln cap="flat" cmpd="sng" w="9525">
              <a:solidFill>
                <a:srgbClr val="C8051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883" name="Google Shape;883;p128"/>
          <p:cNvGrpSpPr/>
          <p:nvPr/>
        </p:nvGrpSpPr>
        <p:grpSpPr>
          <a:xfrm>
            <a:off x="7797637" y="8716860"/>
            <a:ext cx="1241996" cy="1394811"/>
            <a:chOff x="0" y="0"/>
            <a:chExt cx="1315256" cy="1446300"/>
          </a:xfrm>
        </p:grpSpPr>
        <p:sp>
          <p:nvSpPr>
            <p:cNvPr id="884" name="Google Shape;884;p128"/>
            <p:cNvSpPr/>
            <p:nvPr/>
          </p:nvSpPr>
          <p:spPr>
            <a:xfrm>
              <a:off x="0" y="0"/>
              <a:ext cx="1315200" cy="1446300"/>
            </a:xfrm>
            <a:custGeom>
              <a:rect b="b" l="l" r="r" t="t"/>
              <a:pathLst>
                <a:path extrusionOk="0" h="120000" w="120000">
                  <a:moveTo>
                    <a:pt x="31" y="40183"/>
                  </a:moveTo>
                  <a:cubicBezTo>
                    <a:pt x="31" y="58505"/>
                    <a:pt x="37040" y="74511"/>
                    <a:pt x="90007" y="79088"/>
                  </a:cubicBezTo>
                  <a:lnTo>
                    <a:pt x="90007" y="65455"/>
                  </a:lnTo>
                  <a:lnTo>
                    <a:pt x="119999" y="94005"/>
                  </a:lnTo>
                  <a:lnTo>
                    <a:pt x="90007" y="120000"/>
                  </a:lnTo>
                  <a:lnTo>
                    <a:pt x="90007" y="106361"/>
                  </a:lnTo>
                  <a:lnTo>
                    <a:pt x="90007" y="106361"/>
                  </a:lnTo>
                  <a:cubicBezTo>
                    <a:pt x="37040" y="101783"/>
                    <a:pt x="31" y="85777"/>
                    <a:pt x="31" y="67455"/>
                  </a:cubicBezTo>
                  <a:close/>
                  <a:moveTo>
                    <a:pt x="119999" y="27272"/>
                  </a:moveTo>
                  <a:cubicBezTo>
                    <a:pt x="69438" y="27272"/>
                    <a:pt x="24309" y="37888"/>
                    <a:pt x="7155" y="53822"/>
                  </a:cubicBezTo>
                  <a:lnTo>
                    <a:pt x="7155" y="53822"/>
                  </a:lnTo>
                  <a:cubicBezTo>
                    <a:pt x="-15331" y="32944"/>
                    <a:pt x="16966" y="9916"/>
                    <a:pt x="79287" y="2383"/>
                  </a:cubicBezTo>
                  <a:cubicBezTo>
                    <a:pt x="92344" y="805"/>
                    <a:pt x="106122" y="0"/>
                    <a:pt x="119999" y="0"/>
                  </a:cubicBezTo>
                  <a:close/>
                </a:path>
              </a:pathLst>
            </a:custGeom>
            <a:solidFill>
              <a:srgbClr val="C8051B"/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85" name="Google Shape;885;p128"/>
            <p:cNvSpPr/>
            <p:nvPr/>
          </p:nvSpPr>
          <p:spPr>
            <a:xfrm>
              <a:off x="0" y="0"/>
              <a:ext cx="1315200" cy="648600"/>
            </a:xfrm>
            <a:custGeom>
              <a:rect b="b" l="l" r="r" t="t"/>
              <a:pathLst>
                <a:path extrusionOk="0" h="120000" w="120000">
                  <a:moveTo>
                    <a:pt x="119999" y="60811"/>
                  </a:moveTo>
                  <a:cubicBezTo>
                    <a:pt x="69438" y="60811"/>
                    <a:pt x="24309" y="84483"/>
                    <a:pt x="7155" y="120000"/>
                  </a:cubicBezTo>
                  <a:lnTo>
                    <a:pt x="7155" y="120000"/>
                  </a:lnTo>
                  <a:cubicBezTo>
                    <a:pt x="-15331" y="73455"/>
                    <a:pt x="16966" y="22111"/>
                    <a:pt x="79287" y="5316"/>
                  </a:cubicBezTo>
                  <a:cubicBezTo>
                    <a:pt x="92344" y="1800"/>
                    <a:pt x="106122" y="0"/>
                    <a:pt x="119999" y="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86" name="Google Shape;886;p128"/>
            <p:cNvSpPr/>
            <p:nvPr/>
          </p:nvSpPr>
          <p:spPr>
            <a:xfrm>
              <a:off x="356" y="0"/>
              <a:ext cx="1314900" cy="1446300"/>
            </a:xfrm>
            <a:custGeom>
              <a:rect b="b" l="l" r="r" t="t"/>
              <a:pathLst>
                <a:path extrusionOk="0" h="120000" w="120000">
                  <a:moveTo>
                    <a:pt x="0" y="40183"/>
                  </a:moveTo>
                  <a:cubicBezTo>
                    <a:pt x="0" y="58505"/>
                    <a:pt x="37016" y="74511"/>
                    <a:pt x="90000" y="79088"/>
                  </a:cubicBezTo>
                  <a:lnTo>
                    <a:pt x="90000" y="65455"/>
                  </a:lnTo>
                  <a:lnTo>
                    <a:pt x="120000" y="94005"/>
                  </a:lnTo>
                  <a:lnTo>
                    <a:pt x="90000" y="120000"/>
                  </a:lnTo>
                  <a:lnTo>
                    <a:pt x="90000" y="106361"/>
                  </a:lnTo>
                  <a:lnTo>
                    <a:pt x="90000" y="106361"/>
                  </a:lnTo>
                  <a:cubicBezTo>
                    <a:pt x="37016" y="101783"/>
                    <a:pt x="0" y="85777"/>
                    <a:pt x="0" y="67455"/>
                  </a:cubicBezTo>
                  <a:lnTo>
                    <a:pt x="0" y="40183"/>
                  </a:lnTo>
                  <a:cubicBezTo>
                    <a:pt x="0" y="17988"/>
                    <a:pt x="53727" y="0"/>
                    <a:pt x="120000" y="0"/>
                  </a:cubicBezTo>
                  <a:lnTo>
                    <a:pt x="120000" y="27272"/>
                  </a:lnTo>
                  <a:cubicBezTo>
                    <a:pt x="69427" y="27272"/>
                    <a:pt x="24283" y="37888"/>
                    <a:pt x="7122" y="53822"/>
                  </a:cubicBezTo>
                </a:path>
              </a:pathLst>
            </a:custGeom>
            <a:noFill/>
            <a:ln cap="flat" cmpd="sng" w="9525">
              <a:solidFill>
                <a:srgbClr val="C8051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887" name="Google Shape;887;p128"/>
          <p:cNvSpPr/>
          <p:nvPr/>
        </p:nvSpPr>
        <p:spPr>
          <a:xfrm>
            <a:off x="13169014" y="4247768"/>
            <a:ext cx="6294300" cy="55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600"/>
              </a:buClr>
              <a:buSzPts val="2800"/>
              <a:buFont typeface="Lato"/>
              <a:buNone/>
            </a:pPr>
            <a:r>
              <a:rPr b="0" i="0" lang="en-US" sz="2800" u="none" cap="none" strike="noStrike">
                <a:solidFill>
                  <a:srgbClr val="F68600"/>
                </a:solidFill>
                <a:latin typeface="Lato"/>
                <a:ea typeface="Lato"/>
                <a:cs typeface="Lato"/>
                <a:sym typeface="Lato"/>
              </a:rPr>
              <a:t>Initial Contact </a:t>
            </a:r>
            <a:r>
              <a:rPr b="0" i="0" lang="en-US" sz="28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rPr>
              <a:t>- do you make a strong first impression?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8" name="Google Shape;888;p128"/>
          <p:cNvSpPr/>
          <p:nvPr/>
        </p:nvSpPr>
        <p:spPr>
          <a:xfrm>
            <a:off x="13169014" y="5789255"/>
            <a:ext cx="6294300" cy="10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600"/>
              </a:buClr>
              <a:buSzPts val="2800"/>
              <a:buFont typeface="Lato"/>
              <a:buNone/>
            </a:pPr>
            <a:r>
              <a:rPr b="0" i="0" lang="en-US" sz="2800" u="none" cap="none" strike="noStrike">
                <a:solidFill>
                  <a:srgbClr val="F68600"/>
                </a:solidFill>
                <a:latin typeface="Lato"/>
                <a:ea typeface="Lato"/>
                <a:cs typeface="Lato"/>
                <a:sym typeface="Lato"/>
              </a:rPr>
              <a:t>First Meeting </a:t>
            </a:r>
            <a:r>
              <a:rPr b="0" i="0" lang="en-US" sz="28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rPr>
              <a:t>- is it amazing? or just ok?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89" name="Google Shape;889;p128"/>
          <p:cNvGrpSpPr/>
          <p:nvPr/>
        </p:nvGrpSpPr>
        <p:grpSpPr>
          <a:xfrm>
            <a:off x="7797637" y="10135234"/>
            <a:ext cx="1241943" cy="1394811"/>
            <a:chOff x="0" y="0"/>
            <a:chExt cx="1315200" cy="1446300"/>
          </a:xfrm>
        </p:grpSpPr>
        <p:sp>
          <p:nvSpPr>
            <p:cNvPr id="890" name="Google Shape;890;p128"/>
            <p:cNvSpPr/>
            <p:nvPr/>
          </p:nvSpPr>
          <p:spPr>
            <a:xfrm>
              <a:off x="0" y="0"/>
              <a:ext cx="1315200" cy="1446300"/>
            </a:xfrm>
            <a:custGeom>
              <a:rect b="b" l="l" r="r" t="t"/>
              <a:pathLst>
                <a:path extrusionOk="0" h="120000" w="120000">
                  <a:moveTo>
                    <a:pt x="31" y="40183"/>
                  </a:moveTo>
                  <a:cubicBezTo>
                    <a:pt x="31" y="58505"/>
                    <a:pt x="37040" y="74511"/>
                    <a:pt x="90007" y="79088"/>
                  </a:cubicBezTo>
                  <a:lnTo>
                    <a:pt x="90007" y="65455"/>
                  </a:lnTo>
                  <a:lnTo>
                    <a:pt x="119999" y="94005"/>
                  </a:lnTo>
                  <a:lnTo>
                    <a:pt x="90007" y="120000"/>
                  </a:lnTo>
                  <a:lnTo>
                    <a:pt x="90007" y="106361"/>
                  </a:lnTo>
                  <a:lnTo>
                    <a:pt x="90007" y="106361"/>
                  </a:lnTo>
                  <a:cubicBezTo>
                    <a:pt x="37040" y="101783"/>
                    <a:pt x="31" y="85777"/>
                    <a:pt x="31" y="67455"/>
                  </a:cubicBezTo>
                  <a:close/>
                  <a:moveTo>
                    <a:pt x="119999" y="27272"/>
                  </a:moveTo>
                  <a:cubicBezTo>
                    <a:pt x="69438" y="27272"/>
                    <a:pt x="24309" y="37888"/>
                    <a:pt x="7155" y="53822"/>
                  </a:cubicBezTo>
                  <a:lnTo>
                    <a:pt x="7155" y="53822"/>
                  </a:lnTo>
                  <a:cubicBezTo>
                    <a:pt x="-15331" y="32944"/>
                    <a:pt x="16966" y="9916"/>
                    <a:pt x="79287" y="2383"/>
                  </a:cubicBezTo>
                  <a:cubicBezTo>
                    <a:pt x="92344" y="805"/>
                    <a:pt x="106122" y="0"/>
                    <a:pt x="119999" y="0"/>
                  </a:cubicBezTo>
                  <a:close/>
                </a:path>
              </a:pathLst>
            </a:custGeom>
            <a:solidFill>
              <a:srgbClr val="C8051B"/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91" name="Google Shape;891;p128"/>
            <p:cNvSpPr/>
            <p:nvPr/>
          </p:nvSpPr>
          <p:spPr>
            <a:xfrm>
              <a:off x="0" y="0"/>
              <a:ext cx="1315200" cy="648600"/>
            </a:xfrm>
            <a:custGeom>
              <a:rect b="b" l="l" r="r" t="t"/>
              <a:pathLst>
                <a:path extrusionOk="0" h="120000" w="120000">
                  <a:moveTo>
                    <a:pt x="119999" y="60811"/>
                  </a:moveTo>
                  <a:cubicBezTo>
                    <a:pt x="69438" y="60811"/>
                    <a:pt x="24309" y="84483"/>
                    <a:pt x="7155" y="120000"/>
                  </a:cubicBezTo>
                  <a:lnTo>
                    <a:pt x="7155" y="120000"/>
                  </a:lnTo>
                  <a:cubicBezTo>
                    <a:pt x="-15331" y="73455"/>
                    <a:pt x="16966" y="22111"/>
                    <a:pt x="79287" y="5316"/>
                  </a:cubicBezTo>
                  <a:cubicBezTo>
                    <a:pt x="92344" y="1800"/>
                    <a:pt x="106122" y="0"/>
                    <a:pt x="119999" y="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892" name="Google Shape;892;p128"/>
          <p:cNvSpPr/>
          <p:nvPr/>
        </p:nvSpPr>
        <p:spPr>
          <a:xfrm>
            <a:off x="13169014" y="6826627"/>
            <a:ext cx="6294300" cy="10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600"/>
              </a:buClr>
              <a:buSzPts val="2800"/>
              <a:buFont typeface="Lato"/>
              <a:buNone/>
            </a:pPr>
            <a:r>
              <a:rPr b="0" i="0" lang="en-US" sz="2800" u="none" cap="none" strike="noStrike">
                <a:solidFill>
                  <a:srgbClr val="F68600"/>
                </a:solidFill>
                <a:latin typeface="Lato"/>
                <a:ea typeface="Lato"/>
                <a:cs typeface="Lato"/>
                <a:sym typeface="Lato"/>
              </a:rPr>
              <a:t>Discovery/Fact Find </a:t>
            </a:r>
            <a:r>
              <a:rPr b="0" i="0" lang="en-US" sz="28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rPr>
              <a:t>- collecting the  hard data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3" name="Google Shape;893;p128"/>
          <p:cNvSpPr/>
          <p:nvPr/>
        </p:nvSpPr>
        <p:spPr>
          <a:xfrm>
            <a:off x="13169014" y="8116058"/>
            <a:ext cx="6294300" cy="10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600"/>
              </a:buClr>
              <a:buSzPts val="2800"/>
              <a:buFont typeface="Lato"/>
              <a:buNone/>
            </a:pPr>
            <a:r>
              <a:rPr b="0" i="0" lang="en-US" sz="2800" u="none" cap="none" strike="noStrike">
                <a:solidFill>
                  <a:srgbClr val="F68600"/>
                </a:solidFill>
                <a:latin typeface="Lato"/>
                <a:ea typeface="Lato"/>
                <a:cs typeface="Lato"/>
                <a:sym typeface="Lato"/>
              </a:rPr>
              <a:t>Strategy Presentation </a:t>
            </a:r>
            <a:r>
              <a:rPr b="0" i="0" lang="en-US" sz="28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rPr>
              <a:t>- showing me how to live happily ever after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4" name="Google Shape;894;p128"/>
          <p:cNvSpPr/>
          <p:nvPr/>
        </p:nvSpPr>
        <p:spPr>
          <a:xfrm>
            <a:off x="13169014" y="9405487"/>
            <a:ext cx="6294300" cy="10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600"/>
              </a:buClr>
              <a:buSzPts val="2800"/>
              <a:buFont typeface="Lato"/>
              <a:buNone/>
            </a:pPr>
            <a:r>
              <a:rPr b="0" i="0" lang="en-US" sz="2800" u="none" cap="none" strike="noStrike">
                <a:solidFill>
                  <a:srgbClr val="F68600"/>
                </a:solidFill>
                <a:latin typeface="Lato"/>
                <a:ea typeface="Lato"/>
                <a:cs typeface="Lato"/>
                <a:sym typeface="Lato"/>
              </a:rPr>
              <a:t>Onboarding/Implementation </a:t>
            </a:r>
            <a:r>
              <a:rPr b="0" i="0" lang="en-US" sz="28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rPr>
              <a:t>- slick, efficient, with great communication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8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9" name="Google Shape;899;p1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160536" y="2849477"/>
            <a:ext cx="10237984" cy="8017046"/>
          </a:xfrm>
          <a:prstGeom prst="rect">
            <a:avLst/>
          </a:prstGeom>
          <a:noFill/>
          <a:ln>
            <a:noFill/>
          </a:ln>
        </p:spPr>
      </p:pic>
      <p:sp>
        <p:nvSpPr>
          <p:cNvPr id="900" name="Google Shape;900;p129"/>
          <p:cNvSpPr/>
          <p:nvPr/>
        </p:nvSpPr>
        <p:spPr>
          <a:xfrm>
            <a:off x="865843" y="0"/>
            <a:ext cx="16050558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87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01" name="Google Shape;901;p129"/>
          <p:cNvSpPr txBox="1"/>
          <p:nvPr/>
        </p:nvSpPr>
        <p:spPr>
          <a:xfrm>
            <a:off x="1675965" y="1434003"/>
            <a:ext cx="17544800" cy="9787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b="1" i="0" lang="en-US" sz="7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Discovery/Fact Find</a:t>
            </a:r>
            <a:endParaRPr b="1" i="0" sz="34400" u="none" cap="none" strike="noStrike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902" name="Google Shape;902;p1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6036" cy="120903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03" name="Google Shape;903;p129"/>
          <p:cNvCxnSpPr/>
          <p:nvPr/>
        </p:nvCxnSpPr>
        <p:spPr>
          <a:xfrm>
            <a:off x="4966969" y="12917512"/>
            <a:ext cx="18017065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904" name="Google Shape;904;p129"/>
          <p:cNvSpPr txBox="1"/>
          <p:nvPr/>
        </p:nvSpPr>
        <p:spPr>
          <a:xfrm>
            <a:off x="1675965" y="3235556"/>
            <a:ext cx="11922048" cy="7501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5715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927"/>
              </a:buClr>
              <a:buSzPts val="4800"/>
              <a:buFont typeface="Arial"/>
              <a:buChar char="•"/>
            </a:pPr>
            <a:r>
              <a:rPr b="0" i="1" lang="en-US" sz="48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Do it as a separate step - why?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71500" lvl="0" marL="5715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282927"/>
              </a:buClr>
              <a:buSzPts val="4800"/>
              <a:buFont typeface="Arial"/>
              <a:buChar char="•"/>
            </a:pPr>
            <a:r>
              <a:rPr b="0" i="1" lang="en-US" sz="48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Delegate the process to a team member if you can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71500" lvl="0" marL="5715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282927"/>
              </a:buClr>
              <a:buSzPts val="4800"/>
              <a:buFont typeface="Arial"/>
              <a:buChar char="•"/>
            </a:pPr>
            <a:r>
              <a:rPr b="0" i="1" lang="en-US" sz="48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This one might need to be flexible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586" lvl="0" marL="56038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1" lang="en-US" sz="40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(depends on client and circumstances)</a:t>
            </a:r>
            <a:endParaRPr b="0" i="1" sz="4800" u="none" cap="none" strike="noStrike">
              <a:solidFill>
                <a:srgbClr val="282927"/>
              </a:solidFill>
              <a:latin typeface="Lato"/>
              <a:ea typeface="Lato"/>
              <a:cs typeface="Lato"/>
              <a:sym typeface="Lato"/>
            </a:endParaRPr>
          </a:p>
          <a:p>
            <a:pPr indent="-571500" lvl="0" marL="5715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282927"/>
              </a:buClr>
              <a:buSzPts val="4800"/>
              <a:buFont typeface="Arial"/>
              <a:buChar char="•"/>
            </a:pPr>
            <a:r>
              <a:rPr b="0" i="1" lang="en-US" sz="48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This is the most annoying step of the process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71500" lvl="0" marL="5715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282927"/>
              </a:buClr>
              <a:buSzPts val="4800"/>
              <a:buFont typeface="Arial"/>
              <a:buChar char="•"/>
            </a:pPr>
            <a:r>
              <a:rPr b="0" i="1" lang="en-US" sz="48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How can you make it painless?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8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9" name="Google Shape;909;p1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002227" y="0"/>
            <a:ext cx="14375423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910" name="Google Shape;910;p130"/>
          <p:cNvSpPr/>
          <p:nvPr/>
        </p:nvSpPr>
        <p:spPr>
          <a:xfrm>
            <a:off x="7408844" y="0"/>
            <a:ext cx="13133314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87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11" name="Google Shape;911;p130"/>
          <p:cNvSpPr/>
          <p:nvPr/>
        </p:nvSpPr>
        <p:spPr>
          <a:xfrm>
            <a:off x="8023123" y="0"/>
            <a:ext cx="13133314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87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12" name="Google Shape;912;p130"/>
          <p:cNvSpPr txBox="1"/>
          <p:nvPr/>
        </p:nvSpPr>
        <p:spPr>
          <a:xfrm>
            <a:off x="1675965" y="1434003"/>
            <a:ext cx="17544800" cy="9787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b="1" i="0" lang="en-US" sz="7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Discovery/Fact Find</a:t>
            </a:r>
            <a:endParaRPr b="1" i="0" sz="34400" u="none" cap="none" strike="noStrike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913" name="Google Shape;913;p1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6036" cy="120903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14" name="Google Shape;914;p130"/>
          <p:cNvCxnSpPr/>
          <p:nvPr/>
        </p:nvCxnSpPr>
        <p:spPr>
          <a:xfrm>
            <a:off x="4966969" y="12917512"/>
            <a:ext cx="18017065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915" name="Google Shape;915;p130"/>
          <p:cNvSpPr txBox="1"/>
          <p:nvPr/>
        </p:nvSpPr>
        <p:spPr>
          <a:xfrm>
            <a:off x="1675965" y="5416242"/>
            <a:ext cx="11922048" cy="7501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91440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927"/>
              </a:buClr>
              <a:buSzPts val="4800"/>
              <a:buFont typeface="Lato"/>
              <a:buAutoNum type="arabicPeriod"/>
            </a:pPr>
            <a:r>
              <a:rPr b="0" i="1" lang="en-US" sz="48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The ‘detail’ person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914400" lvl="0" marL="9144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282927"/>
              </a:buClr>
              <a:buSzPts val="4800"/>
              <a:buFont typeface="Lato"/>
              <a:buAutoNum type="arabicPeriod"/>
            </a:pPr>
            <a:r>
              <a:rPr b="0" i="1" lang="en-US" sz="48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The ‘good’ client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914400" lvl="0" marL="9144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282927"/>
              </a:buClr>
              <a:buSzPts val="4800"/>
              <a:buFont typeface="Lato"/>
              <a:buAutoNum type="arabicPeriod"/>
            </a:pPr>
            <a:r>
              <a:rPr b="0" i="1" lang="en-US" sz="48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The ‘slapdash’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914400" lvl="0" marL="9144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282927"/>
              </a:buClr>
              <a:buSzPts val="4800"/>
              <a:buFont typeface="Lato"/>
              <a:buAutoNum type="arabicPeriod"/>
            </a:pPr>
            <a:r>
              <a:rPr b="0" i="1" lang="en-US" sz="48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The ‘time poor’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6" name="Google Shape;916;p130"/>
          <p:cNvSpPr/>
          <p:nvPr/>
        </p:nvSpPr>
        <p:spPr>
          <a:xfrm flipH="1">
            <a:off x="0" y="3045834"/>
            <a:ext cx="13258800" cy="1900108"/>
          </a:xfrm>
          <a:prstGeom prst="homePlate">
            <a:avLst>
              <a:gd fmla="val 0" name="adj"/>
            </a:avLst>
          </a:prstGeom>
          <a:gradFill>
            <a:gsLst>
              <a:gs pos="0">
                <a:srgbClr val="F08420"/>
              </a:gs>
              <a:gs pos="46000">
                <a:srgbClr val="DB4927"/>
              </a:gs>
              <a:gs pos="100000">
                <a:srgbClr val="CD252C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1" i="0" sz="48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17" name="Google Shape;917;p130"/>
          <p:cNvSpPr txBox="1"/>
          <p:nvPr/>
        </p:nvSpPr>
        <p:spPr>
          <a:xfrm>
            <a:off x="1675965" y="3490125"/>
            <a:ext cx="11154210" cy="1011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1" i="1" lang="en-US" sz="5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The expenditure questionnaire - four types of clients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" name="Google Shape;409;p95"/>
          <p:cNvGrpSpPr/>
          <p:nvPr/>
        </p:nvGrpSpPr>
        <p:grpSpPr>
          <a:xfrm>
            <a:off x="0" y="0"/>
            <a:ext cx="24333194" cy="13716000"/>
            <a:chOff x="0" y="0"/>
            <a:chExt cx="24333194" cy="13716000"/>
          </a:xfrm>
        </p:grpSpPr>
        <p:pic>
          <p:nvPicPr>
            <p:cNvPr id="410" name="Google Shape;410;p95"/>
            <p:cNvPicPr preferRelativeResize="0"/>
            <p:nvPr/>
          </p:nvPicPr>
          <p:blipFill rotWithShape="1">
            <a:blip r:embed="rId3">
              <a:alphaModFix/>
            </a:blip>
            <a:srcRect b="0" l="41082" r="0" t="0"/>
            <a:stretch/>
          </p:blipFill>
          <p:spPr>
            <a:xfrm flipH="1">
              <a:off x="4630994" y="0"/>
              <a:ext cx="1417500" cy="13716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1" name="Google Shape;411;p95"/>
            <p:cNvPicPr preferRelativeResize="0"/>
            <p:nvPr/>
          </p:nvPicPr>
          <p:blipFill rotWithShape="1">
            <a:blip r:embed="rId4">
              <a:alphaModFix/>
            </a:blip>
            <a:srcRect b="0" l="18639" r="0" t="0"/>
            <a:stretch/>
          </p:blipFill>
          <p:spPr>
            <a:xfrm>
              <a:off x="6048494" y="0"/>
              <a:ext cx="18284700" cy="13716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2" name="Google Shape;412;p95"/>
            <p:cNvPicPr preferRelativeResize="0"/>
            <p:nvPr/>
          </p:nvPicPr>
          <p:blipFill rotWithShape="1">
            <a:blip r:embed="rId4">
              <a:alphaModFix/>
            </a:blip>
            <a:srcRect b="0" l="0" r="79392" t="0"/>
            <a:stretch/>
          </p:blipFill>
          <p:spPr>
            <a:xfrm>
              <a:off x="0" y="0"/>
              <a:ext cx="4631100" cy="137160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13" name="Google Shape;413;p9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679488" y="830804"/>
            <a:ext cx="2895900" cy="1209000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Google Shape;414;p95"/>
          <p:cNvSpPr txBox="1"/>
          <p:nvPr/>
        </p:nvSpPr>
        <p:spPr>
          <a:xfrm>
            <a:off x="5443743" y="5211611"/>
            <a:ext cx="13367400" cy="334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rPr b="1" i="1" lang="en-US" sz="8800" u="none" cap="none" strike="noStrike">
                <a:solidFill>
                  <a:srgbClr val="393A39"/>
                </a:solidFill>
                <a:latin typeface="Lato"/>
                <a:ea typeface="Lato"/>
                <a:cs typeface="Lato"/>
                <a:sym typeface="Lato"/>
              </a:rPr>
              <a:t>What decisions have you made about your </a:t>
            </a:r>
            <a:r>
              <a:rPr b="1" i="1" lang="en-US" sz="8800" u="none" cap="none" strike="noStrike">
                <a:solidFill>
                  <a:srgbClr val="B00000"/>
                </a:solidFill>
                <a:latin typeface="Lato"/>
                <a:ea typeface="Lato"/>
                <a:cs typeface="Lato"/>
                <a:sym typeface="Lato"/>
              </a:rPr>
              <a:t>investment proposition</a:t>
            </a:r>
            <a:r>
              <a:rPr b="1" i="1" lang="en-US" sz="8800" u="none" cap="none" strike="noStrike">
                <a:solidFill>
                  <a:srgbClr val="393A39"/>
                </a:solidFill>
                <a:latin typeface="Lato"/>
                <a:ea typeface="Lato"/>
                <a:cs typeface="Lato"/>
                <a:sym typeface="Lato"/>
              </a:rPr>
              <a:t>? </a:t>
            </a:r>
            <a:endParaRPr b="1" i="1" sz="8800" u="none" cap="none" strike="noStrike">
              <a:solidFill>
                <a:srgbClr val="393A3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t/>
            </a:r>
            <a:endParaRPr b="1" i="1" sz="8800" u="none" cap="none" strike="noStrike">
              <a:solidFill>
                <a:srgbClr val="393A3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rPr b="1" i="1" lang="en-US" sz="8800" u="none" cap="none" strike="noStrike">
                <a:solidFill>
                  <a:srgbClr val="393A39"/>
                </a:solidFill>
                <a:latin typeface="Lato"/>
                <a:ea typeface="Lato"/>
                <a:cs typeface="Lato"/>
                <a:sym typeface="Lato"/>
              </a:rPr>
              <a:t>What action are you taking as a result?</a:t>
            </a:r>
            <a:endParaRPr b="1" i="1" sz="8800" u="none" cap="none" strike="noStrike">
              <a:solidFill>
                <a:srgbClr val="393A39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2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3" name="Google Shape;923;p1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60125" y="682925"/>
            <a:ext cx="20148550" cy="921877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24" name="Google Shape;924;p131"/>
          <p:cNvGrpSpPr/>
          <p:nvPr/>
        </p:nvGrpSpPr>
        <p:grpSpPr>
          <a:xfrm>
            <a:off x="5771700" y="10399134"/>
            <a:ext cx="12725400" cy="1449966"/>
            <a:chOff x="6096000" y="10246734"/>
            <a:chExt cx="13258800" cy="1900108"/>
          </a:xfrm>
        </p:grpSpPr>
        <p:sp>
          <p:nvSpPr>
            <p:cNvPr id="925" name="Google Shape;925;p131"/>
            <p:cNvSpPr/>
            <p:nvPr/>
          </p:nvSpPr>
          <p:spPr>
            <a:xfrm flipH="1">
              <a:off x="6096000" y="10246734"/>
              <a:ext cx="13258800" cy="1900108"/>
            </a:xfrm>
            <a:prstGeom prst="homePlate">
              <a:avLst>
                <a:gd fmla="val 0" name="adj"/>
              </a:avLst>
            </a:prstGeom>
            <a:gradFill>
              <a:gsLst>
                <a:gs pos="0">
                  <a:srgbClr val="F08420"/>
                </a:gs>
                <a:gs pos="46000">
                  <a:srgbClr val="DB4927"/>
                </a:gs>
                <a:gs pos="100000">
                  <a:srgbClr val="CD252C"/>
                </a:gs>
              </a:gsLst>
              <a:path path="circle">
                <a:fillToRect b="100%" l="100%"/>
              </a:path>
              <a:tileRect r="-100%" t="-100%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  <a:buFont typeface="Arial"/>
                <a:buNone/>
              </a:pPr>
              <a:r>
                <a:t/>
              </a:r>
              <a:endParaRPr b="1" i="0" sz="4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26" name="Google Shape;926;p131"/>
            <p:cNvSpPr txBox="1"/>
            <p:nvPr/>
          </p:nvSpPr>
          <p:spPr>
            <a:xfrm>
              <a:off x="7148295" y="10691025"/>
              <a:ext cx="11154210" cy="10115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-US" sz="5400" u="none" cap="none" strike="noStrik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https://advicefront.com/features</a:t>
              </a:r>
              <a:endParaRPr/>
            </a:p>
          </p:txBody>
        </p:sp>
      </p:grp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0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" name="Google Shape;931;p132"/>
          <p:cNvPicPr preferRelativeResize="0"/>
          <p:nvPr/>
        </p:nvPicPr>
        <p:blipFill rotWithShape="1">
          <a:blip r:embed="rId3">
            <a:alphaModFix/>
          </a:blip>
          <a:srcRect b="0" l="0" r="20215" t="0"/>
          <a:stretch/>
        </p:blipFill>
        <p:spPr>
          <a:xfrm flipH="1">
            <a:off x="7962900" y="0"/>
            <a:ext cx="16414750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932" name="Google Shape;932;p132"/>
          <p:cNvSpPr/>
          <p:nvPr/>
        </p:nvSpPr>
        <p:spPr>
          <a:xfrm>
            <a:off x="8023123" y="0"/>
            <a:ext cx="13133314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87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33" name="Google Shape;933;p132"/>
          <p:cNvSpPr/>
          <p:nvPr/>
        </p:nvSpPr>
        <p:spPr>
          <a:xfrm>
            <a:off x="7567932" y="0"/>
            <a:ext cx="15416101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85000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934" name="Google Shape;934;p132"/>
          <p:cNvCxnSpPr/>
          <p:nvPr/>
        </p:nvCxnSpPr>
        <p:spPr>
          <a:xfrm>
            <a:off x="4966969" y="12917512"/>
            <a:ext cx="18017065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id="935" name="Google Shape;935;p1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6036" cy="1209039"/>
          </a:xfrm>
          <a:prstGeom prst="rect">
            <a:avLst/>
          </a:prstGeom>
          <a:noFill/>
          <a:ln>
            <a:noFill/>
          </a:ln>
        </p:spPr>
      </p:pic>
      <p:sp>
        <p:nvSpPr>
          <p:cNvPr id="936" name="Google Shape;936;p132"/>
          <p:cNvSpPr txBox="1"/>
          <p:nvPr/>
        </p:nvSpPr>
        <p:spPr>
          <a:xfrm>
            <a:off x="2890645" y="4074976"/>
            <a:ext cx="11415290" cy="217342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1500" u="none" cap="none" strike="noStrike">
                <a:solidFill>
                  <a:srgbClr val="CF2A2B"/>
                </a:solidFill>
                <a:latin typeface="Lato"/>
                <a:ea typeface="Lato"/>
                <a:cs typeface="Lato"/>
                <a:sym typeface="Lato"/>
              </a:rPr>
              <a:t>This is the place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7" name="Google Shape;937;p132"/>
          <p:cNvSpPr txBox="1"/>
          <p:nvPr/>
        </p:nvSpPr>
        <p:spPr>
          <a:xfrm>
            <a:off x="2890644" y="6398034"/>
            <a:ext cx="12958955" cy="44627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8000" u="none" cap="none" strike="noStrike">
                <a:solidFill>
                  <a:srgbClr val="1B1B1A"/>
                </a:solidFill>
                <a:latin typeface="Lato"/>
                <a:ea typeface="Lato"/>
                <a:cs typeface="Lato"/>
                <a:sym typeface="Lato"/>
              </a:rPr>
              <a:t>to get the risk profile questionnaire completed... </a:t>
            </a:r>
            <a:endParaRPr/>
          </a:p>
        </p:txBody>
      </p:sp>
      <p:sp>
        <p:nvSpPr>
          <p:cNvPr id="938" name="Google Shape;938;p132"/>
          <p:cNvSpPr/>
          <p:nvPr/>
        </p:nvSpPr>
        <p:spPr>
          <a:xfrm>
            <a:off x="2890644" y="8667514"/>
            <a:ext cx="7212231" cy="7571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5400" u="none" cap="none" strike="noStrike">
                <a:solidFill>
                  <a:srgbClr val="1B1B1A"/>
                </a:solidFill>
                <a:latin typeface="Lato"/>
                <a:ea typeface="Lato"/>
                <a:cs typeface="Lato"/>
                <a:sym typeface="Lato"/>
              </a:rPr>
              <a:t>(with all the other data)</a:t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2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3" name="Google Shape;943;p133"/>
          <p:cNvPicPr preferRelativeResize="0"/>
          <p:nvPr/>
        </p:nvPicPr>
        <p:blipFill rotWithShape="1">
          <a:blip r:embed="rId3">
            <a:alphaModFix/>
          </a:blip>
          <a:srcRect b="0" l="0" r="21444" t="0"/>
          <a:stretch/>
        </p:blipFill>
        <p:spPr>
          <a:xfrm>
            <a:off x="5562727" y="0"/>
            <a:ext cx="18814923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944" name="Google Shape;944;p133"/>
          <p:cNvSpPr/>
          <p:nvPr/>
        </p:nvSpPr>
        <p:spPr>
          <a:xfrm>
            <a:off x="5167759" y="0"/>
            <a:ext cx="17816275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85000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45" name="Google Shape;945;p133"/>
          <p:cNvSpPr/>
          <p:nvPr/>
        </p:nvSpPr>
        <p:spPr>
          <a:xfrm>
            <a:off x="4966969" y="0"/>
            <a:ext cx="16189467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87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946" name="Google Shape;946;p133"/>
          <p:cNvCxnSpPr/>
          <p:nvPr/>
        </p:nvCxnSpPr>
        <p:spPr>
          <a:xfrm>
            <a:off x="4966969" y="12917512"/>
            <a:ext cx="18017065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id="947" name="Google Shape;947;p1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6036" cy="1209039"/>
          </a:xfrm>
          <a:prstGeom prst="rect">
            <a:avLst/>
          </a:prstGeom>
          <a:noFill/>
          <a:ln>
            <a:noFill/>
          </a:ln>
        </p:spPr>
      </p:pic>
      <p:sp>
        <p:nvSpPr>
          <p:cNvPr id="948" name="Google Shape;948;p133"/>
          <p:cNvSpPr txBox="1"/>
          <p:nvPr/>
        </p:nvSpPr>
        <p:spPr>
          <a:xfrm>
            <a:off x="2890645" y="4798876"/>
            <a:ext cx="12958953" cy="217342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1500" u="none" cap="none" strike="noStrike">
                <a:solidFill>
                  <a:srgbClr val="CF2A2B"/>
                </a:solidFill>
                <a:latin typeface="Lato"/>
                <a:ea typeface="Lato"/>
                <a:cs typeface="Lato"/>
                <a:sym typeface="Lato"/>
              </a:rPr>
              <a:t>...and to talk about the implications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9" name="Google Shape;949;p133"/>
          <p:cNvSpPr txBox="1"/>
          <p:nvPr/>
        </p:nvSpPr>
        <p:spPr>
          <a:xfrm>
            <a:off x="2890644" y="7121934"/>
            <a:ext cx="12958955" cy="44627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8000" u="none" cap="none" strike="noStrike">
                <a:solidFill>
                  <a:srgbClr val="1B1B1A"/>
                </a:solidFill>
                <a:latin typeface="Lato"/>
                <a:ea typeface="Lato"/>
                <a:cs typeface="Lato"/>
                <a:sym typeface="Lato"/>
              </a:rPr>
              <a:t>of their risk profile choices</a:t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3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4" name="Google Shape;954;p13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7814" l="0" r="0" t="7813"/>
          <a:stretch/>
        </p:blipFill>
        <p:spPr>
          <a:xfrm>
            <a:off x="-3176" y="0"/>
            <a:ext cx="24377652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955" name="Google Shape;955;p134"/>
          <p:cNvSpPr/>
          <p:nvPr/>
        </p:nvSpPr>
        <p:spPr>
          <a:xfrm>
            <a:off x="0" y="0"/>
            <a:ext cx="24377701" cy="13716000"/>
          </a:xfrm>
          <a:prstGeom prst="rect">
            <a:avLst/>
          </a:prstGeom>
          <a:solidFill>
            <a:schemeClr val="lt1">
              <a:alpha val="85098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956" name="Google Shape;956;p134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id="957" name="Google Shape;957;p1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58" name="Google Shape;958;p134"/>
          <p:cNvGrpSpPr/>
          <p:nvPr/>
        </p:nvGrpSpPr>
        <p:grpSpPr>
          <a:xfrm>
            <a:off x="5922584" y="5322867"/>
            <a:ext cx="12532499" cy="3070200"/>
            <a:chOff x="5759424" y="4856260"/>
            <a:chExt cx="12532499" cy="3070200"/>
          </a:xfrm>
        </p:grpSpPr>
        <p:sp>
          <p:nvSpPr>
            <p:cNvPr id="959" name="Google Shape;959;p134"/>
            <p:cNvSpPr/>
            <p:nvPr/>
          </p:nvSpPr>
          <p:spPr>
            <a:xfrm flipH="1">
              <a:off x="5759424" y="4856260"/>
              <a:ext cx="12532499" cy="3070200"/>
            </a:xfrm>
            <a:custGeom>
              <a:rect b="b" l="l" r="r" t="t"/>
              <a:pathLst>
                <a:path extrusionOk="0" h="120000" w="120000">
                  <a:moveTo>
                    <a:pt x="118926" y="4642"/>
                  </a:moveTo>
                  <a:lnTo>
                    <a:pt x="118926" y="59857"/>
                  </a:lnTo>
                  <a:lnTo>
                    <a:pt x="118926" y="115073"/>
                  </a:lnTo>
                  <a:lnTo>
                    <a:pt x="1073" y="115073"/>
                  </a:lnTo>
                  <a:lnTo>
                    <a:pt x="1073" y="4642"/>
                  </a:lnTo>
                  <a:close/>
                  <a:moveTo>
                    <a:pt x="119999" y="0"/>
                  </a:moveTo>
                  <a:lnTo>
                    <a:pt x="0" y="0"/>
                  </a:lnTo>
                  <a:lnTo>
                    <a:pt x="0" y="120000"/>
                  </a:lnTo>
                  <a:lnTo>
                    <a:pt x="119999" y="120000"/>
                  </a:lnTo>
                  <a:lnTo>
                    <a:pt x="119999" y="60000"/>
                  </a:lnTo>
                  <a:close/>
                </a:path>
              </a:pathLst>
            </a:custGeom>
            <a:gradFill>
              <a:gsLst>
                <a:gs pos="0">
                  <a:srgbClr val="F08420"/>
                </a:gs>
                <a:gs pos="46000">
                  <a:srgbClr val="DB4927"/>
                </a:gs>
                <a:gs pos="100000">
                  <a:srgbClr val="CD252C"/>
                </a:gs>
              </a:gsLst>
              <a:path path="circle">
                <a:fillToRect b="100%" l="100%"/>
              </a:path>
              <a:tileRect r="-100%" t="-100%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Lato"/>
                <a:buNone/>
              </a:pPr>
              <a:r>
                <a:t/>
              </a:r>
              <a:endParaRPr b="1" i="0" sz="4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60" name="Google Shape;960;p134"/>
            <p:cNvSpPr txBox="1"/>
            <p:nvPr/>
          </p:nvSpPr>
          <p:spPr>
            <a:xfrm>
              <a:off x="5906691" y="5668117"/>
              <a:ext cx="12237900" cy="1446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-US" sz="7200" u="none" cap="none" strike="noStrike">
                  <a:solidFill>
                    <a:srgbClr val="C00000"/>
                  </a:solidFill>
                  <a:latin typeface="Lato"/>
                  <a:ea typeface="Lato"/>
                  <a:cs typeface="Lato"/>
                  <a:sym typeface="Lato"/>
                </a:rPr>
                <a:t>When should you cover off your investment philosophy?</a:t>
              </a:r>
              <a:endParaRPr/>
            </a:p>
          </p:txBody>
        </p:sp>
      </p:grp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4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5" name="Google Shape;965;p135"/>
          <p:cNvPicPr preferRelativeResize="0"/>
          <p:nvPr/>
        </p:nvPicPr>
        <p:blipFill rotWithShape="1">
          <a:blip r:embed="rId3">
            <a:alphaModFix/>
          </a:blip>
          <a:srcRect b="0" l="11450" r="8724" t="0"/>
          <a:stretch/>
        </p:blipFill>
        <p:spPr>
          <a:xfrm>
            <a:off x="7962899" y="12563"/>
            <a:ext cx="16414752" cy="13703437"/>
          </a:xfrm>
          <a:prstGeom prst="rect">
            <a:avLst/>
          </a:prstGeom>
          <a:noFill/>
          <a:ln>
            <a:noFill/>
          </a:ln>
        </p:spPr>
      </p:pic>
      <p:sp>
        <p:nvSpPr>
          <p:cNvPr id="966" name="Google Shape;966;p135"/>
          <p:cNvSpPr/>
          <p:nvPr/>
        </p:nvSpPr>
        <p:spPr>
          <a:xfrm>
            <a:off x="8023123" y="0"/>
            <a:ext cx="13133314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87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67" name="Google Shape;967;p135"/>
          <p:cNvSpPr/>
          <p:nvPr/>
        </p:nvSpPr>
        <p:spPr>
          <a:xfrm>
            <a:off x="7567932" y="0"/>
            <a:ext cx="11277597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85000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968" name="Google Shape;968;p135"/>
          <p:cNvCxnSpPr/>
          <p:nvPr/>
        </p:nvCxnSpPr>
        <p:spPr>
          <a:xfrm>
            <a:off x="4966969" y="12917512"/>
            <a:ext cx="18017065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id="969" name="Google Shape;969;p1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6036" cy="1209039"/>
          </a:xfrm>
          <a:prstGeom prst="rect">
            <a:avLst/>
          </a:prstGeom>
          <a:noFill/>
          <a:ln>
            <a:noFill/>
          </a:ln>
        </p:spPr>
      </p:pic>
      <p:sp>
        <p:nvSpPr>
          <p:cNvPr id="970" name="Google Shape;970;p135"/>
          <p:cNvSpPr txBox="1"/>
          <p:nvPr/>
        </p:nvSpPr>
        <p:spPr>
          <a:xfrm>
            <a:off x="2890645" y="4074976"/>
            <a:ext cx="11415290" cy="217342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1500" u="none" cap="none" strike="noStrike">
                <a:solidFill>
                  <a:srgbClr val="CF2A2B"/>
                </a:solidFill>
                <a:latin typeface="Lato"/>
                <a:ea typeface="Lato"/>
                <a:cs typeface="Lato"/>
                <a:sym typeface="Lato"/>
              </a:rPr>
              <a:t>Here would be </a:t>
            </a:r>
            <a:endParaRPr/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1500" u="none" cap="none" strike="noStrike">
                <a:solidFill>
                  <a:srgbClr val="CF2A2B"/>
                </a:solidFill>
                <a:latin typeface="Lato"/>
                <a:ea typeface="Lato"/>
                <a:cs typeface="Lato"/>
                <a:sym typeface="Lato"/>
              </a:rPr>
              <a:t>a good place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1" name="Google Shape;971;p135"/>
          <p:cNvSpPr txBox="1"/>
          <p:nvPr/>
        </p:nvSpPr>
        <p:spPr>
          <a:xfrm>
            <a:off x="2890644" y="6398034"/>
            <a:ext cx="12958955" cy="44627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8000" u="none" cap="none" strike="noStrike">
                <a:solidFill>
                  <a:srgbClr val="1B1B1A"/>
                </a:solidFill>
                <a:latin typeface="Lato"/>
                <a:ea typeface="Lato"/>
                <a:cs typeface="Lato"/>
                <a:sym typeface="Lato"/>
              </a:rPr>
              <a:t>at the Discovery Meeting</a:t>
            </a:r>
            <a:endParaRPr/>
          </a:p>
        </p:txBody>
      </p:sp>
      <p:sp>
        <p:nvSpPr>
          <p:cNvPr id="972" name="Google Shape;972;p135"/>
          <p:cNvSpPr/>
          <p:nvPr/>
        </p:nvSpPr>
        <p:spPr>
          <a:xfrm>
            <a:off x="2890644" y="7547988"/>
            <a:ext cx="8741496" cy="7571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5400" u="none" cap="none" strike="noStrike">
                <a:solidFill>
                  <a:srgbClr val="1B1B1A"/>
                </a:solidFill>
                <a:latin typeface="Lato"/>
                <a:ea typeface="Lato"/>
                <a:cs typeface="Lato"/>
                <a:sym typeface="Lato"/>
              </a:rPr>
              <a:t>(but there are other options)</a:t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6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7" name="Google Shape;977;p136"/>
          <p:cNvPicPr preferRelativeResize="0"/>
          <p:nvPr/>
        </p:nvPicPr>
        <p:blipFill rotWithShape="1">
          <a:blip r:embed="rId3">
            <a:alphaModFix/>
          </a:blip>
          <a:srcRect b="0" l="0" r="26847" t="0"/>
          <a:stretch/>
        </p:blipFill>
        <p:spPr>
          <a:xfrm>
            <a:off x="3897039" y="47584"/>
            <a:ext cx="20480612" cy="13668414"/>
          </a:xfrm>
          <a:prstGeom prst="rect">
            <a:avLst/>
          </a:prstGeom>
          <a:noFill/>
          <a:ln>
            <a:noFill/>
          </a:ln>
        </p:spPr>
      </p:pic>
      <p:sp>
        <p:nvSpPr>
          <p:cNvPr id="978" name="Google Shape;978;p136"/>
          <p:cNvSpPr/>
          <p:nvPr/>
        </p:nvSpPr>
        <p:spPr>
          <a:xfrm>
            <a:off x="3038168" y="0"/>
            <a:ext cx="19945866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87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79" name="Google Shape;979;p136"/>
          <p:cNvSpPr txBox="1"/>
          <p:nvPr/>
        </p:nvSpPr>
        <p:spPr>
          <a:xfrm>
            <a:off x="1675965" y="1434003"/>
            <a:ext cx="17544800" cy="9787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Investment Philosophy</a:t>
            </a:r>
            <a:endParaRPr/>
          </a:p>
        </p:txBody>
      </p:sp>
      <p:pic>
        <p:nvPicPr>
          <p:cNvPr id="980" name="Google Shape;980;p1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6036" cy="120903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81" name="Google Shape;981;p136"/>
          <p:cNvCxnSpPr/>
          <p:nvPr/>
        </p:nvCxnSpPr>
        <p:spPr>
          <a:xfrm>
            <a:off x="4966969" y="12917512"/>
            <a:ext cx="18017065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982" name="Google Shape;982;p136"/>
          <p:cNvSpPr txBox="1"/>
          <p:nvPr/>
        </p:nvSpPr>
        <p:spPr>
          <a:xfrm>
            <a:off x="1675964" y="4985307"/>
            <a:ext cx="11892552" cy="7501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914400" lvl="0" marL="9144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82927"/>
              </a:buClr>
              <a:buSzPts val="4000"/>
              <a:buFont typeface="Arial"/>
              <a:buChar char="•"/>
            </a:pPr>
            <a:r>
              <a:rPr b="0" i="0" lang="en-US" sz="48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At the First meeting with a new client </a:t>
            </a:r>
            <a:endParaRPr/>
          </a:p>
          <a:p>
            <a:pPr indent="-914400" lvl="0" marL="9144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82927"/>
              </a:buClr>
              <a:buSzPts val="4000"/>
              <a:buFont typeface="Arial"/>
              <a:buChar char="•"/>
            </a:pPr>
            <a:r>
              <a:rPr b="0" i="0" lang="en-US" sz="48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At the Discovery meeting</a:t>
            </a:r>
            <a:endParaRPr/>
          </a:p>
          <a:p>
            <a:pPr indent="-914400" lvl="0" marL="9144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82927"/>
              </a:buClr>
              <a:buSzPts val="4000"/>
              <a:buFont typeface="Arial"/>
              <a:buChar char="•"/>
            </a:pPr>
            <a:r>
              <a:rPr b="0" i="0" lang="en-US" sz="48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At the Plan Presentation meeting</a:t>
            </a:r>
            <a:endParaRPr/>
          </a:p>
          <a:p>
            <a:pPr indent="-914400" lvl="0" marL="9144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82927"/>
              </a:buClr>
              <a:buSzPts val="4000"/>
              <a:buFont typeface="Arial"/>
              <a:buChar char="•"/>
            </a:pPr>
            <a:r>
              <a:rPr b="0" i="0" lang="en-US" sz="48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At the Checkpoint meeting (or call)</a:t>
            </a:r>
            <a:endParaRPr/>
          </a:p>
          <a:p>
            <a:pPr indent="-914400" lvl="0" marL="9144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82927"/>
              </a:buClr>
              <a:buSzPts val="4000"/>
              <a:buFont typeface="Arial"/>
              <a:buChar char="•"/>
            </a:pPr>
            <a:r>
              <a:rPr b="0" i="0" lang="en-US" sz="48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At the Implementation meeting</a:t>
            </a:r>
            <a:endParaRPr/>
          </a:p>
        </p:txBody>
      </p:sp>
      <p:grpSp>
        <p:nvGrpSpPr>
          <p:cNvPr id="983" name="Google Shape;983;p136"/>
          <p:cNvGrpSpPr/>
          <p:nvPr/>
        </p:nvGrpSpPr>
        <p:grpSpPr>
          <a:xfrm>
            <a:off x="0" y="3045834"/>
            <a:ext cx="15697200" cy="1571920"/>
            <a:chOff x="0" y="3045834"/>
            <a:chExt cx="15697200" cy="1900108"/>
          </a:xfrm>
        </p:grpSpPr>
        <p:sp>
          <p:nvSpPr>
            <p:cNvPr id="984" name="Google Shape;984;p136"/>
            <p:cNvSpPr/>
            <p:nvPr/>
          </p:nvSpPr>
          <p:spPr>
            <a:xfrm flipH="1">
              <a:off x="0" y="3045834"/>
              <a:ext cx="15087600" cy="1900108"/>
            </a:xfrm>
            <a:prstGeom prst="homePlate">
              <a:avLst>
                <a:gd fmla="val 0" name="adj"/>
              </a:avLst>
            </a:prstGeom>
            <a:gradFill>
              <a:gsLst>
                <a:gs pos="0">
                  <a:srgbClr val="F08420"/>
                </a:gs>
                <a:gs pos="46000">
                  <a:srgbClr val="DB4927"/>
                </a:gs>
                <a:gs pos="100000">
                  <a:srgbClr val="CD252C"/>
                </a:gs>
              </a:gsLst>
              <a:path path="circle">
                <a:fillToRect b="100%" l="100%"/>
              </a:path>
              <a:tileRect r="-100%" t="-100%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  <a:buFont typeface="Arial"/>
                <a:buNone/>
              </a:pPr>
              <a:r>
                <a:t/>
              </a:r>
              <a:endParaRPr b="1" i="0" sz="4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85" name="Google Shape;985;p136"/>
            <p:cNvSpPr txBox="1"/>
            <p:nvPr/>
          </p:nvSpPr>
          <p:spPr>
            <a:xfrm>
              <a:off x="1675964" y="3490125"/>
              <a:ext cx="14021235" cy="10115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-US" sz="5400" u="none" cap="none" strike="noStrik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Could be covered off in any of these places:</a:t>
              </a:r>
              <a:endParaRPr/>
            </a:p>
          </p:txBody>
        </p:sp>
      </p:grp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9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0" name="Google Shape;990;p13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7814" l="0" r="0" t="7813"/>
          <a:stretch/>
        </p:blipFill>
        <p:spPr>
          <a:xfrm>
            <a:off x="-3176" y="0"/>
            <a:ext cx="24377652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991" name="Google Shape;991;p137"/>
          <p:cNvSpPr/>
          <p:nvPr/>
        </p:nvSpPr>
        <p:spPr>
          <a:xfrm>
            <a:off x="0" y="0"/>
            <a:ext cx="24377701" cy="13716000"/>
          </a:xfrm>
          <a:prstGeom prst="rect">
            <a:avLst/>
          </a:prstGeom>
          <a:solidFill>
            <a:schemeClr val="lt1">
              <a:alpha val="85098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992" name="Google Shape;992;p137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id="993" name="Google Shape;993;p1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94" name="Google Shape;994;p137"/>
          <p:cNvGrpSpPr/>
          <p:nvPr/>
        </p:nvGrpSpPr>
        <p:grpSpPr>
          <a:xfrm>
            <a:off x="4231365" y="4509169"/>
            <a:ext cx="15908571" cy="3897267"/>
            <a:chOff x="5759424" y="4856260"/>
            <a:chExt cx="12532499" cy="3070200"/>
          </a:xfrm>
        </p:grpSpPr>
        <p:sp>
          <p:nvSpPr>
            <p:cNvPr id="995" name="Google Shape;995;p137"/>
            <p:cNvSpPr/>
            <p:nvPr/>
          </p:nvSpPr>
          <p:spPr>
            <a:xfrm flipH="1">
              <a:off x="5759424" y="4856260"/>
              <a:ext cx="12532499" cy="3070200"/>
            </a:xfrm>
            <a:custGeom>
              <a:rect b="b" l="l" r="r" t="t"/>
              <a:pathLst>
                <a:path extrusionOk="0" h="120000" w="120000">
                  <a:moveTo>
                    <a:pt x="118926" y="4642"/>
                  </a:moveTo>
                  <a:lnTo>
                    <a:pt x="118926" y="59857"/>
                  </a:lnTo>
                  <a:lnTo>
                    <a:pt x="118926" y="115073"/>
                  </a:lnTo>
                  <a:lnTo>
                    <a:pt x="1073" y="115073"/>
                  </a:lnTo>
                  <a:lnTo>
                    <a:pt x="1073" y="4642"/>
                  </a:lnTo>
                  <a:close/>
                  <a:moveTo>
                    <a:pt x="119999" y="0"/>
                  </a:moveTo>
                  <a:lnTo>
                    <a:pt x="0" y="0"/>
                  </a:lnTo>
                  <a:lnTo>
                    <a:pt x="0" y="120000"/>
                  </a:lnTo>
                  <a:lnTo>
                    <a:pt x="119999" y="120000"/>
                  </a:lnTo>
                  <a:lnTo>
                    <a:pt x="119999" y="60000"/>
                  </a:lnTo>
                  <a:close/>
                </a:path>
              </a:pathLst>
            </a:custGeom>
            <a:gradFill>
              <a:gsLst>
                <a:gs pos="0">
                  <a:srgbClr val="F08420"/>
                </a:gs>
                <a:gs pos="46000">
                  <a:srgbClr val="DB4927"/>
                </a:gs>
                <a:gs pos="100000">
                  <a:srgbClr val="CD252C"/>
                </a:gs>
              </a:gsLst>
              <a:path path="circle">
                <a:fillToRect b="100%" l="100%"/>
              </a:path>
              <a:tileRect r="-100%" t="-100%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Lato"/>
                <a:buNone/>
              </a:pPr>
              <a:r>
                <a:t/>
              </a:r>
              <a:endParaRPr b="1" i="0" sz="5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96" name="Google Shape;996;p137"/>
            <p:cNvSpPr txBox="1"/>
            <p:nvPr/>
          </p:nvSpPr>
          <p:spPr>
            <a:xfrm>
              <a:off x="5906691" y="5668117"/>
              <a:ext cx="12237900" cy="1446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-US" sz="8000" u="none" cap="none" strike="noStrike">
                  <a:solidFill>
                    <a:srgbClr val="C00000"/>
                  </a:solidFill>
                  <a:latin typeface="Lato"/>
                  <a:ea typeface="Lato"/>
                  <a:cs typeface="Lato"/>
                  <a:sym typeface="Lato"/>
                </a:rPr>
                <a:t>Your Investment Philosophy needs to be packaged in Powerpoint</a:t>
              </a:r>
              <a:endParaRPr b="1" i="1" sz="8000" u="none" cap="none" strike="noStrike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997" name="Google Shape;997;p137"/>
          <p:cNvSpPr/>
          <p:nvPr/>
        </p:nvSpPr>
        <p:spPr>
          <a:xfrm>
            <a:off x="7631317" y="8513665"/>
            <a:ext cx="9108584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5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(for use as and when required)</a:t>
            </a:r>
            <a:endParaRPr b="0" i="0" sz="105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7814" l="0" r="0" t="7813"/>
          <a:stretch/>
        </p:blipFill>
        <p:spPr>
          <a:xfrm>
            <a:off x="-3176" y="0"/>
            <a:ext cx="24377652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3" name="Google Shape;1003;p138"/>
          <p:cNvSpPr/>
          <p:nvPr/>
        </p:nvSpPr>
        <p:spPr>
          <a:xfrm>
            <a:off x="0" y="0"/>
            <a:ext cx="24377701" cy="13716000"/>
          </a:xfrm>
          <a:prstGeom prst="rect">
            <a:avLst/>
          </a:prstGeom>
          <a:solidFill>
            <a:schemeClr val="lt1">
              <a:alpha val="85098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004" name="Google Shape;1004;p138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id="1005" name="Google Shape;1005;p1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06" name="Google Shape;1006;p138"/>
          <p:cNvGrpSpPr/>
          <p:nvPr/>
        </p:nvGrpSpPr>
        <p:grpSpPr>
          <a:xfrm>
            <a:off x="4231365" y="4509169"/>
            <a:ext cx="15908571" cy="3897267"/>
            <a:chOff x="5759424" y="4856260"/>
            <a:chExt cx="12532499" cy="3070200"/>
          </a:xfrm>
        </p:grpSpPr>
        <p:sp>
          <p:nvSpPr>
            <p:cNvPr id="1007" name="Google Shape;1007;p138"/>
            <p:cNvSpPr/>
            <p:nvPr/>
          </p:nvSpPr>
          <p:spPr>
            <a:xfrm flipH="1">
              <a:off x="5759424" y="4856260"/>
              <a:ext cx="12532499" cy="3070200"/>
            </a:xfrm>
            <a:custGeom>
              <a:rect b="b" l="l" r="r" t="t"/>
              <a:pathLst>
                <a:path extrusionOk="0" h="120000" w="120000">
                  <a:moveTo>
                    <a:pt x="118926" y="4642"/>
                  </a:moveTo>
                  <a:lnTo>
                    <a:pt x="118926" y="59857"/>
                  </a:lnTo>
                  <a:lnTo>
                    <a:pt x="118926" y="115073"/>
                  </a:lnTo>
                  <a:lnTo>
                    <a:pt x="1073" y="115073"/>
                  </a:lnTo>
                  <a:lnTo>
                    <a:pt x="1073" y="4642"/>
                  </a:lnTo>
                  <a:close/>
                  <a:moveTo>
                    <a:pt x="119999" y="0"/>
                  </a:moveTo>
                  <a:lnTo>
                    <a:pt x="0" y="0"/>
                  </a:lnTo>
                  <a:lnTo>
                    <a:pt x="0" y="120000"/>
                  </a:lnTo>
                  <a:lnTo>
                    <a:pt x="119999" y="120000"/>
                  </a:lnTo>
                  <a:lnTo>
                    <a:pt x="119999" y="60000"/>
                  </a:lnTo>
                  <a:close/>
                </a:path>
              </a:pathLst>
            </a:custGeom>
            <a:gradFill>
              <a:gsLst>
                <a:gs pos="0">
                  <a:srgbClr val="F08420"/>
                </a:gs>
                <a:gs pos="46000">
                  <a:srgbClr val="DB4927"/>
                </a:gs>
                <a:gs pos="100000">
                  <a:srgbClr val="CD252C"/>
                </a:gs>
              </a:gsLst>
              <a:path path="circle">
                <a:fillToRect b="100%" l="100%"/>
              </a:path>
              <a:tileRect r="-100%" t="-100%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Lato"/>
                <a:buNone/>
              </a:pPr>
              <a:r>
                <a:t/>
              </a:r>
              <a:endParaRPr b="1" i="0" sz="5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008" name="Google Shape;1008;p138"/>
            <p:cNvSpPr txBox="1"/>
            <p:nvPr/>
          </p:nvSpPr>
          <p:spPr>
            <a:xfrm>
              <a:off x="5906691" y="5668117"/>
              <a:ext cx="12237900" cy="1446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-US" sz="8000" u="none" cap="none" strike="noStrike">
                  <a:solidFill>
                    <a:srgbClr val="C00000"/>
                  </a:solidFill>
                  <a:latin typeface="Lato"/>
                  <a:ea typeface="Lato"/>
                  <a:cs typeface="Lato"/>
                  <a:sym typeface="Lato"/>
                </a:rPr>
                <a:t>XYZ Financial Planning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-US" sz="8000" u="none" cap="none" strike="noStrike">
                  <a:solidFill>
                    <a:srgbClr val="C00000"/>
                  </a:solidFill>
                  <a:latin typeface="Lato"/>
                  <a:ea typeface="Lato"/>
                  <a:cs typeface="Lato"/>
                  <a:sym typeface="Lato"/>
                </a:rPr>
                <a:t>Investment Philosophy </a:t>
              </a:r>
              <a:endParaRPr/>
            </a:p>
          </p:txBody>
        </p:sp>
      </p:grp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2" name="Shape 1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" name="Google Shape;1013;p139"/>
          <p:cNvSpPr txBox="1"/>
          <p:nvPr>
            <p:ph type="title"/>
          </p:nvPr>
        </p:nvSpPr>
        <p:spPr>
          <a:xfrm>
            <a:off x="1218882" y="549278"/>
            <a:ext cx="21939900" cy="148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05450" lIns="105450" spcFirstLastPara="1" rIns="105450" wrap="square" tIns="105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14F11"/>
              </a:buClr>
              <a:buSzPts val="3200"/>
              <a:buFont typeface="Calibri"/>
              <a:buNone/>
            </a:pPr>
            <a:r>
              <a:rPr b="0" i="0" lang="en-US" sz="6500" u="none" cap="none" strike="noStrike">
                <a:solidFill>
                  <a:srgbClr val="F14F11"/>
                </a:solidFill>
                <a:latin typeface="Calibri"/>
                <a:ea typeface="Calibri"/>
                <a:cs typeface="Calibri"/>
                <a:sym typeface="Calibri"/>
              </a:rPr>
              <a:t>1. The importance of process</a:t>
            </a:r>
            <a:endParaRPr/>
          </a:p>
        </p:txBody>
      </p:sp>
      <p:sp>
        <p:nvSpPr>
          <p:cNvPr id="1014" name="Google Shape;1014;p139"/>
          <p:cNvSpPr txBox="1"/>
          <p:nvPr>
            <p:ph idx="1" type="body"/>
          </p:nvPr>
        </p:nvSpPr>
        <p:spPr>
          <a:xfrm>
            <a:off x="1218882" y="2028826"/>
            <a:ext cx="21939900" cy="10014000"/>
          </a:xfrm>
          <a:prstGeom prst="rect">
            <a:avLst/>
          </a:prstGeom>
          <a:noFill/>
          <a:ln>
            <a:noFill/>
          </a:ln>
        </p:spPr>
        <p:txBody>
          <a:bodyPr anchorCtr="0" anchor="t" bIns="105450" lIns="105450" spcFirstLastPara="1" rIns="105450" wrap="square" tIns="105450">
            <a:noAutofit/>
          </a:bodyPr>
          <a:lstStyle/>
          <a:p>
            <a:pPr indent="-787400" lvl="0" marL="78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600"/>
              <a:buFont typeface="Arial"/>
              <a:buChar char="•"/>
            </a:pPr>
            <a:r>
              <a:rPr b="0" i="0" lang="en-US" sz="4600" u="none" cap="none" strike="noStrik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What does process give you?</a:t>
            </a:r>
            <a:endParaRPr/>
          </a:p>
        </p:txBody>
      </p:sp>
      <p:graphicFrame>
        <p:nvGraphicFramePr>
          <p:cNvPr id="1015" name="Google Shape;1015;p139"/>
          <p:cNvGraphicFramePr/>
          <p:nvPr/>
        </p:nvGraphicFramePr>
        <p:xfrm>
          <a:off x="5287777" y="4385654"/>
          <a:ext cx="3000000" cy="3000000"/>
        </p:xfrm>
        <a:graphic>
          <a:graphicData uri="http://schemas.openxmlformats.org/drawingml/2006/table">
            <a:tbl>
              <a:tblPr bandRow="1" firstCol="1" firstRow="1">
                <a:noFill/>
                <a:tableStyleId>{99532DDC-E0BF-4472-BD0B-B1EEE56356A6}</a:tableStyleId>
              </a:tblPr>
              <a:tblGrid>
                <a:gridCol w="4548900"/>
                <a:gridCol w="4436450"/>
                <a:gridCol w="4436450"/>
              </a:tblGrid>
              <a:tr h="7533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400"/>
                        <a:buFont typeface="Helvetica Neue"/>
                        <a:buNone/>
                      </a:pPr>
                      <a:r>
                        <a:rPr lang="en-US" sz="2400" u="none" cap="none" strike="noStrike">
                          <a:solidFill>
                            <a:srgbClr val="FFFFFF"/>
                          </a:solidFill>
                        </a:rPr>
                        <a:t> </a:t>
                      </a:r>
                      <a:endParaRPr sz="2800" u="none" cap="none" strike="noStrike"/>
                    </a:p>
                  </a:txBody>
                  <a:tcPr marT="0" marB="0" marR="0" marL="0">
                    <a:solidFill>
                      <a:srgbClr val="FF900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400"/>
                        <a:buFont typeface="Helvetica Neue"/>
                        <a:buNone/>
                      </a:pPr>
                      <a:r>
                        <a:rPr lang="en-US" sz="2400" u="none" cap="none" strike="noStrike">
                          <a:solidFill>
                            <a:srgbClr val="FFFFFF"/>
                          </a:solidFill>
                        </a:rPr>
                        <a:t>Good outcome</a:t>
                      </a:r>
                      <a:endParaRPr sz="2800" u="none" cap="none" strike="noStrike"/>
                    </a:p>
                  </a:txBody>
                  <a:tcPr marT="0" marB="0" marR="0" marL="0">
                    <a:solidFill>
                      <a:srgbClr val="F14F1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400"/>
                        <a:buFont typeface="Helvetica Neue"/>
                        <a:buNone/>
                      </a:pPr>
                      <a:r>
                        <a:rPr lang="en-US" sz="2400" u="none" cap="none" strike="noStrike">
                          <a:solidFill>
                            <a:srgbClr val="FFFFFF"/>
                          </a:solidFill>
                        </a:rPr>
                        <a:t>Bad outcome</a:t>
                      </a:r>
                      <a:endParaRPr sz="2800" u="none" cap="none" strike="noStrike"/>
                    </a:p>
                  </a:txBody>
                  <a:tcPr marT="0" marB="0" marR="0" marL="0">
                    <a:solidFill>
                      <a:srgbClr val="F14F11"/>
                    </a:solidFill>
                  </a:tcPr>
                </a:tc>
              </a:tr>
              <a:tr h="7533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400"/>
                        <a:buFont typeface="Helvetica Neue"/>
                        <a:buNone/>
                      </a:pPr>
                      <a:r>
                        <a:rPr lang="en-US" sz="2400" u="none" cap="none" strike="noStrike">
                          <a:solidFill>
                            <a:srgbClr val="FFFFFF"/>
                          </a:solidFill>
                        </a:rPr>
                        <a:t>Good process</a:t>
                      </a:r>
                      <a:endParaRPr sz="2800" u="none" cap="none" strike="noStrike"/>
                    </a:p>
                  </a:txBody>
                  <a:tcPr marT="0" marB="0" marR="0" marL="0">
                    <a:solidFill>
                      <a:srgbClr val="F14F1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Helvetica Neue"/>
                        <a:buNone/>
                      </a:pPr>
                      <a:r>
                        <a:rPr lang="en-US" sz="2400" u="none" cap="none" strike="noStrike"/>
                        <a:t>Deserved success</a:t>
                      </a:r>
                      <a:endParaRPr sz="2800" u="none" cap="none" strike="noStrike"/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Helvetica Neue"/>
                        <a:buNone/>
                      </a:pPr>
                      <a:r>
                        <a:rPr lang="en-US" sz="2400" u="none" cap="none" strike="noStrike"/>
                        <a:t>Bad break</a:t>
                      </a:r>
                      <a:endParaRPr sz="2800" u="none" cap="none" strike="noStrike"/>
                    </a:p>
                  </a:txBody>
                  <a:tcPr marT="0" marB="0" marR="0" marL="0"/>
                </a:tc>
              </a:tr>
              <a:tr h="7533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400"/>
                        <a:buFont typeface="Helvetica Neue"/>
                        <a:buNone/>
                      </a:pPr>
                      <a:r>
                        <a:rPr lang="en-US" sz="2400" u="none" cap="none" strike="noStrike">
                          <a:solidFill>
                            <a:srgbClr val="FFFFFF"/>
                          </a:solidFill>
                        </a:rPr>
                        <a:t>Bad process</a:t>
                      </a:r>
                      <a:endParaRPr sz="2800" u="none" cap="none" strike="noStrike"/>
                    </a:p>
                  </a:txBody>
                  <a:tcPr marT="0" marB="0" marR="0" marL="0">
                    <a:solidFill>
                      <a:srgbClr val="F14F1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Helvetica Neue"/>
                        <a:buNone/>
                      </a:pPr>
                      <a:r>
                        <a:rPr lang="en-US" sz="2400" u="none" cap="none" strike="noStrike"/>
                        <a:t>Dumb luck</a:t>
                      </a:r>
                      <a:endParaRPr sz="2800" u="none" cap="none" strike="noStrike"/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Helvetica Neue"/>
                        <a:buNone/>
                      </a:pPr>
                      <a:r>
                        <a:rPr lang="en-US" sz="2400" u="none" cap="none" strike="noStrike"/>
                        <a:t>Poetic justice</a:t>
                      </a:r>
                      <a:endParaRPr sz="2800" u="none" cap="none" strike="noStrike"/>
                    </a:p>
                  </a:txBody>
                  <a:tcPr marT="0" marB="0" marR="0" marL="0"/>
                </a:tc>
              </a:tr>
            </a:tbl>
          </a:graphicData>
        </a:graphic>
      </p:graphicFrame>
      <p:grpSp>
        <p:nvGrpSpPr>
          <p:cNvPr id="1016" name="Google Shape;1016;p139"/>
          <p:cNvGrpSpPr/>
          <p:nvPr/>
        </p:nvGrpSpPr>
        <p:grpSpPr>
          <a:xfrm>
            <a:off x="5287777" y="8139444"/>
            <a:ext cx="4595731" cy="2112000"/>
            <a:chOff x="0" y="0"/>
            <a:chExt cx="1867500" cy="1056000"/>
          </a:xfrm>
        </p:grpSpPr>
        <p:sp>
          <p:nvSpPr>
            <p:cNvPr id="1017" name="Google Shape;1017;p139"/>
            <p:cNvSpPr/>
            <p:nvPr/>
          </p:nvSpPr>
          <p:spPr>
            <a:xfrm>
              <a:off x="0" y="0"/>
              <a:ext cx="1867500" cy="1056000"/>
            </a:xfrm>
            <a:prstGeom prst="roundRect">
              <a:avLst>
                <a:gd fmla="val 16667" name="adj"/>
              </a:avLst>
            </a:prstGeom>
            <a:solidFill>
              <a:srgbClr val="FF9006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04040"/>
                </a:buClr>
                <a:buSzPts val="3700"/>
                <a:buFont typeface="Calibri"/>
                <a:buNone/>
              </a:pPr>
              <a:r>
                <a:t/>
              </a:r>
              <a:endParaRPr b="0" i="0" sz="3700" u="none" cap="none" strike="noStrik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8" name="Google Shape;1018;p139"/>
            <p:cNvSpPr/>
            <p:nvPr/>
          </p:nvSpPr>
          <p:spPr>
            <a:xfrm>
              <a:off x="51552" y="361664"/>
              <a:ext cx="1764300" cy="332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04040"/>
                </a:buClr>
                <a:buSzPts val="3700"/>
                <a:buFont typeface="Calibri"/>
                <a:buNone/>
              </a:pPr>
              <a:r>
                <a:rPr b="0" i="0" lang="en-US" sz="3700" u="none" cap="none" strike="noStrike">
                  <a:solidFill>
                    <a:srgbClr val="404040"/>
                  </a:solidFill>
                  <a:latin typeface="Calibri"/>
                  <a:ea typeface="Calibri"/>
                  <a:cs typeface="Calibri"/>
                  <a:sym typeface="Calibri"/>
                </a:rPr>
                <a:t>Confidence</a:t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19" name="Google Shape;1019;p139"/>
          <p:cNvGrpSpPr/>
          <p:nvPr/>
        </p:nvGrpSpPr>
        <p:grpSpPr>
          <a:xfrm>
            <a:off x="10020688" y="8139444"/>
            <a:ext cx="4383847" cy="2112000"/>
            <a:chOff x="0" y="0"/>
            <a:chExt cx="1781400" cy="1056000"/>
          </a:xfrm>
        </p:grpSpPr>
        <p:sp>
          <p:nvSpPr>
            <p:cNvPr id="1020" name="Google Shape;1020;p139"/>
            <p:cNvSpPr/>
            <p:nvPr/>
          </p:nvSpPr>
          <p:spPr>
            <a:xfrm>
              <a:off x="0" y="0"/>
              <a:ext cx="1781400" cy="1056000"/>
            </a:xfrm>
            <a:prstGeom prst="roundRect">
              <a:avLst>
                <a:gd fmla="val 16667" name="adj"/>
              </a:avLst>
            </a:prstGeom>
            <a:solidFill>
              <a:srgbClr val="504434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700"/>
                <a:buFont typeface="Calibri"/>
                <a:buNone/>
              </a:pPr>
              <a:r>
                <a:t/>
              </a:r>
              <a:endParaRPr b="0" i="0" sz="37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1" name="Google Shape;1021;p139"/>
            <p:cNvSpPr/>
            <p:nvPr/>
          </p:nvSpPr>
          <p:spPr>
            <a:xfrm>
              <a:off x="51553" y="361664"/>
              <a:ext cx="1678500" cy="332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700"/>
                <a:buFont typeface="Calibri"/>
                <a:buNone/>
              </a:pPr>
              <a:r>
                <a:rPr b="0" i="0" lang="en-US" sz="37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Comfort</a:t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22" name="Google Shape;1022;p139"/>
          <p:cNvGrpSpPr/>
          <p:nvPr/>
        </p:nvGrpSpPr>
        <p:grpSpPr>
          <a:xfrm>
            <a:off x="14542075" y="8139444"/>
            <a:ext cx="4167534" cy="2112000"/>
            <a:chOff x="0" y="0"/>
            <a:chExt cx="1693500" cy="1056000"/>
          </a:xfrm>
        </p:grpSpPr>
        <p:sp>
          <p:nvSpPr>
            <p:cNvPr id="1023" name="Google Shape;1023;p139"/>
            <p:cNvSpPr/>
            <p:nvPr/>
          </p:nvSpPr>
          <p:spPr>
            <a:xfrm>
              <a:off x="0" y="0"/>
              <a:ext cx="1693500" cy="1056000"/>
            </a:xfrm>
            <a:prstGeom prst="roundRect">
              <a:avLst>
                <a:gd fmla="val 16667" name="adj"/>
              </a:avLst>
            </a:prstGeom>
            <a:solidFill>
              <a:srgbClr val="FF6600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700"/>
                <a:buFont typeface="Calibri"/>
                <a:buNone/>
              </a:pPr>
              <a:r>
                <a:t/>
              </a:r>
              <a:endParaRPr b="0" i="0" sz="37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4" name="Google Shape;1024;p139"/>
            <p:cNvSpPr/>
            <p:nvPr/>
          </p:nvSpPr>
          <p:spPr>
            <a:xfrm>
              <a:off x="51553" y="361664"/>
              <a:ext cx="1590300" cy="332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700"/>
                <a:buFont typeface="Calibri"/>
                <a:buNone/>
              </a:pPr>
              <a:r>
                <a:rPr b="0" i="0" lang="en-US" sz="37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Conviction</a:t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25" name="Google Shape;1025;p139"/>
          <p:cNvSpPr/>
          <p:nvPr/>
        </p:nvSpPr>
        <p:spPr>
          <a:xfrm>
            <a:off x="5287777" y="6639714"/>
            <a:ext cx="12188700" cy="513000"/>
          </a:xfrm>
          <a:prstGeom prst="rect">
            <a:avLst/>
          </a:prstGeom>
          <a:noFill/>
          <a:ln>
            <a:noFill/>
          </a:ln>
        </p:spPr>
        <p:txBody>
          <a:bodyPr anchorCtr="0" anchor="t" bIns="105450" lIns="105450" spcFirstLastPara="1" rIns="105450" wrap="square" tIns="10545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Calibri"/>
              <a:buNone/>
            </a:pPr>
            <a:r>
              <a:rPr b="0" i="1" lang="en-US" sz="2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Source:  J. E. Russo, P. J. H. Schoemaker, (2002), Winning Decisions, New York: NY Doubleday. </a:t>
            </a:r>
            <a:endParaRPr b="0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6" name="Google Shape;1026;p139"/>
          <p:cNvSpPr txBox="1"/>
          <p:nvPr>
            <p:ph idx="12" type="sldNum"/>
          </p:nvPr>
        </p:nvSpPr>
        <p:spPr>
          <a:xfrm>
            <a:off x="1218883" y="12808586"/>
            <a:ext cx="465000" cy="5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05450" lIns="105450" spcFirstLastPara="1" rIns="105450" wrap="square" tIns="105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</a:pPr>
            <a:fld id="{00000000-1234-1234-1234-123412341234}" type="slidenum">
              <a:rPr b="0" i="0" lang="en-US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0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Google Shape;1031;p140"/>
          <p:cNvSpPr txBox="1"/>
          <p:nvPr>
            <p:ph type="title"/>
          </p:nvPr>
        </p:nvSpPr>
        <p:spPr>
          <a:xfrm>
            <a:off x="1218882" y="549278"/>
            <a:ext cx="21939900" cy="148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05450" lIns="105450" spcFirstLastPara="1" rIns="105450" wrap="square" tIns="105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14F11"/>
              </a:buClr>
              <a:buSzPts val="3200"/>
              <a:buFont typeface="Calibri"/>
              <a:buNone/>
            </a:pPr>
            <a:r>
              <a:rPr lang="en-US"/>
              <a:t>2</a:t>
            </a:r>
            <a:r>
              <a:rPr b="0" i="0" lang="en-US" sz="6500" u="none" cap="none" strike="noStrike">
                <a:solidFill>
                  <a:srgbClr val="F14F11"/>
                </a:solidFill>
                <a:latin typeface="Calibri"/>
                <a:ea typeface="Calibri"/>
                <a:cs typeface="Calibri"/>
                <a:sym typeface="Calibri"/>
              </a:rPr>
              <a:t>. Don’t try and be a fund manager – be a risk manager</a:t>
            </a:r>
            <a:endParaRPr/>
          </a:p>
        </p:txBody>
      </p:sp>
      <p:sp>
        <p:nvSpPr>
          <p:cNvPr id="1032" name="Google Shape;1032;p140"/>
          <p:cNvSpPr txBox="1"/>
          <p:nvPr>
            <p:ph idx="1" type="body"/>
          </p:nvPr>
        </p:nvSpPr>
        <p:spPr>
          <a:xfrm>
            <a:off x="1218882" y="2028826"/>
            <a:ext cx="21939900" cy="10014000"/>
          </a:xfrm>
          <a:prstGeom prst="rect">
            <a:avLst/>
          </a:prstGeom>
          <a:noFill/>
          <a:ln>
            <a:noFill/>
          </a:ln>
        </p:spPr>
        <p:txBody>
          <a:bodyPr anchorCtr="0" anchor="t" bIns="105450" lIns="105450" spcFirstLastPara="1" rIns="105450" wrap="square" tIns="105450">
            <a:noAutofit/>
          </a:bodyPr>
          <a:lstStyle/>
          <a:p>
            <a:pPr indent="-787400" lvl="0" marL="78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600"/>
              <a:buFont typeface="Arial"/>
              <a:buChar char="•"/>
            </a:pPr>
            <a:r>
              <a:rPr b="0" i="0" lang="en-US" sz="4600" u="none" cap="none" strike="noStrik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Quick exercise</a:t>
            </a:r>
            <a:endParaRPr/>
          </a:p>
        </p:txBody>
      </p:sp>
      <p:sp>
        <p:nvSpPr>
          <p:cNvPr id="1033" name="Google Shape;1033;p140"/>
          <p:cNvSpPr txBox="1"/>
          <p:nvPr>
            <p:ph idx="12" type="sldNum"/>
          </p:nvPr>
        </p:nvSpPr>
        <p:spPr>
          <a:xfrm>
            <a:off x="1218883" y="12808586"/>
            <a:ext cx="673200" cy="5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05450" lIns="105450" spcFirstLastPara="1" rIns="105450" wrap="square" tIns="105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</a:pPr>
            <a:fld id="{00000000-1234-1234-1234-123412341234}" type="slidenum">
              <a:rPr b="0" i="0" lang="en-US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grpSp>
        <p:nvGrpSpPr>
          <p:cNvPr id="1034" name="Google Shape;1034;p140"/>
          <p:cNvGrpSpPr/>
          <p:nvPr/>
        </p:nvGrpSpPr>
        <p:grpSpPr>
          <a:xfrm>
            <a:off x="9743451" y="6444096"/>
            <a:ext cx="4891039" cy="2194800"/>
            <a:chOff x="-1" y="-1"/>
            <a:chExt cx="1987500" cy="1097400"/>
          </a:xfrm>
        </p:grpSpPr>
        <p:sp>
          <p:nvSpPr>
            <p:cNvPr id="1035" name="Google Shape;1035;p140"/>
            <p:cNvSpPr/>
            <p:nvPr/>
          </p:nvSpPr>
          <p:spPr>
            <a:xfrm>
              <a:off x="-1" y="-1"/>
              <a:ext cx="1987500" cy="1097400"/>
            </a:xfrm>
            <a:prstGeom prst="ellipse">
              <a:avLst/>
            </a:prstGeom>
            <a:solidFill>
              <a:srgbClr val="F14F11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6" name="Google Shape;1036;p140"/>
            <p:cNvSpPr/>
            <p:nvPr/>
          </p:nvSpPr>
          <p:spPr>
            <a:xfrm>
              <a:off x="291047" y="191769"/>
              <a:ext cx="1405200" cy="713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9200"/>
                <a:buFont typeface="Calibri"/>
                <a:buNone/>
              </a:pPr>
              <a:r>
                <a:rPr b="0" i="0" lang="en-US" sz="92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RISK</a:t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37" name="Google Shape;1037;p140"/>
          <p:cNvGrpSpPr/>
          <p:nvPr/>
        </p:nvGrpSpPr>
        <p:grpSpPr>
          <a:xfrm>
            <a:off x="4874733" y="4231064"/>
            <a:ext cx="4891039" cy="2194800"/>
            <a:chOff x="-1" y="-1"/>
            <a:chExt cx="1987500" cy="1097400"/>
          </a:xfrm>
        </p:grpSpPr>
        <p:sp>
          <p:nvSpPr>
            <p:cNvPr id="1038" name="Google Shape;1038;p140"/>
            <p:cNvSpPr/>
            <p:nvPr/>
          </p:nvSpPr>
          <p:spPr>
            <a:xfrm>
              <a:off x="-1" y="-1"/>
              <a:ext cx="1987500" cy="1097400"/>
            </a:xfrm>
            <a:prstGeom prst="ellipse">
              <a:avLst/>
            </a:prstGeom>
            <a:solidFill>
              <a:srgbClr val="FFFFFF"/>
            </a:solidFill>
            <a:ln cap="flat" cmpd="sng" w="25400">
              <a:solidFill>
                <a:srgbClr val="F14F1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9" name="Google Shape;1039;p140"/>
            <p:cNvSpPr/>
            <p:nvPr/>
          </p:nvSpPr>
          <p:spPr>
            <a:xfrm>
              <a:off x="291047" y="363219"/>
              <a:ext cx="1405200" cy="37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Calibri"/>
                <a:buNone/>
              </a:pPr>
              <a:r>
                <a:rPr b="0" i="0" lang="en-US" sz="42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ACCEPT</a:t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40" name="Google Shape;1040;p140"/>
          <p:cNvGrpSpPr/>
          <p:nvPr/>
        </p:nvGrpSpPr>
        <p:grpSpPr>
          <a:xfrm>
            <a:off x="14633535" y="4231064"/>
            <a:ext cx="4891039" cy="2194800"/>
            <a:chOff x="-1" y="-1"/>
            <a:chExt cx="1987500" cy="1097400"/>
          </a:xfrm>
        </p:grpSpPr>
        <p:sp>
          <p:nvSpPr>
            <p:cNvPr id="1041" name="Google Shape;1041;p140"/>
            <p:cNvSpPr/>
            <p:nvPr/>
          </p:nvSpPr>
          <p:spPr>
            <a:xfrm>
              <a:off x="-1" y="-1"/>
              <a:ext cx="1987500" cy="1097400"/>
            </a:xfrm>
            <a:prstGeom prst="ellipse">
              <a:avLst/>
            </a:prstGeom>
            <a:solidFill>
              <a:srgbClr val="FFFFFF"/>
            </a:solidFill>
            <a:ln cap="flat" cmpd="sng" w="25400">
              <a:solidFill>
                <a:srgbClr val="F14F1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2" name="Google Shape;1042;p140"/>
            <p:cNvSpPr/>
            <p:nvPr/>
          </p:nvSpPr>
          <p:spPr>
            <a:xfrm>
              <a:off x="291047" y="363219"/>
              <a:ext cx="1405200" cy="37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Calibri"/>
                <a:buNone/>
              </a:pPr>
              <a:r>
                <a:rPr b="0" i="0" lang="en-US" sz="42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AVOID</a:t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43" name="Google Shape;1043;p140"/>
          <p:cNvGrpSpPr/>
          <p:nvPr/>
        </p:nvGrpSpPr>
        <p:grpSpPr>
          <a:xfrm>
            <a:off x="14622188" y="8638654"/>
            <a:ext cx="4891039" cy="2194800"/>
            <a:chOff x="-1" y="-1"/>
            <a:chExt cx="1987500" cy="1097400"/>
          </a:xfrm>
        </p:grpSpPr>
        <p:sp>
          <p:nvSpPr>
            <p:cNvPr id="1044" name="Google Shape;1044;p140"/>
            <p:cNvSpPr/>
            <p:nvPr/>
          </p:nvSpPr>
          <p:spPr>
            <a:xfrm>
              <a:off x="-1" y="-1"/>
              <a:ext cx="1987500" cy="1097400"/>
            </a:xfrm>
            <a:prstGeom prst="ellipse">
              <a:avLst/>
            </a:prstGeom>
            <a:solidFill>
              <a:srgbClr val="FFFFFF"/>
            </a:solidFill>
            <a:ln cap="flat" cmpd="sng" w="25400">
              <a:solidFill>
                <a:srgbClr val="F14F1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5" name="Google Shape;1045;p140"/>
            <p:cNvSpPr/>
            <p:nvPr/>
          </p:nvSpPr>
          <p:spPr>
            <a:xfrm>
              <a:off x="291047" y="363219"/>
              <a:ext cx="1405200" cy="37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Calibri"/>
                <a:buNone/>
              </a:pPr>
              <a:r>
                <a:rPr b="0" i="0" lang="en-US" sz="42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TRANSFER</a:t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46" name="Google Shape;1046;p140"/>
          <p:cNvGrpSpPr/>
          <p:nvPr/>
        </p:nvGrpSpPr>
        <p:grpSpPr>
          <a:xfrm>
            <a:off x="4829275" y="8657126"/>
            <a:ext cx="4891039" cy="2194800"/>
            <a:chOff x="-1" y="-1"/>
            <a:chExt cx="1987500" cy="1097400"/>
          </a:xfrm>
        </p:grpSpPr>
        <p:sp>
          <p:nvSpPr>
            <p:cNvPr id="1047" name="Google Shape;1047;p140"/>
            <p:cNvSpPr/>
            <p:nvPr/>
          </p:nvSpPr>
          <p:spPr>
            <a:xfrm>
              <a:off x="-1" y="-1"/>
              <a:ext cx="1987500" cy="1097400"/>
            </a:xfrm>
            <a:prstGeom prst="ellipse">
              <a:avLst/>
            </a:prstGeom>
            <a:solidFill>
              <a:srgbClr val="FFFFFF"/>
            </a:solidFill>
            <a:ln cap="flat" cmpd="sng" w="25400">
              <a:solidFill>
                <a:srgbClr val="F14F1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8" name="Google Shape;1048;p140"/>
            <p:cNvSpPr/>
            <p:nvPr/>
          </p:nvSpPr>
          <p:spPr>
            <a:xfrm>
              <a:off x="291047" y="363219"/>
              <a:ext cx="1405200" cy="37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00"/>
                <a:buFont typeface="Calibri"/>
                <a:buNone/>
              </a:pPr>
              <a:r>
                <a:rPr b="0" i="0" lang="en-US" sz="42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REDUCE</a:t>
              </a:r>
              <a:endPara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49" name="Google Shape;1049;p140"/>
          <p:cNvSpPr/>
          <p:nvPr/>
        </p:nvSpPr>
        <p:spPr>
          <a:xfrm>
            <a:off x="9070432" y="6123934"/>
            <a:ext cx="1400400" cy="636600"/>
          </a:xfrm>
          <a:custGeom>
            <a:rect b="b" l="l" r="r" t="t"/>
            <a:pathLst>
              <a:path extrusionOk="0" h="120000" w="120000">
                <a:moveTo>
                  <a:pt x="120000" y="120000"/>
                </a:moveTo>
                <a:cubicBezTo>
                  <a:pt x="80000" y="80000"/>
                  <a:pt x="40000" y="40000"/>
                  <a:pt x="0" y="0"/>
                </a:cubicBezTo>
              </a:path>
            </a:pathLst>
          </a:custGeom>
          <a:noFill/>
          <a:ln cap="flat" cmpd="sng" w="38100">
            <a:solidFill>
              <a:srgbClr val="38342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05450" lIns="210950" spcFirstLastPara="1" rIns="210950" wrap="square" tIns="105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Calibri"/>
              <a:buNone/>
            </a:pPr>
            <a:r>
              <a:t/>
            </a:r>
            <a:endParaRPr b="0" i="0" sz="4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0" name="Google Shape;1050;p140"/>
          <p:cNvSpPr/>
          <p:nvPr/>
        </p:nvSpPr>
        <p:spPr>
          <a:xfrm>
            <a:off x="13910384" y="6122108"/>
            <a:ext cx="1414500" cy="640200"/>
          </a:xfrm>
          <a:custGeom>
            <a:rect b="b" l="l" r="r" t="t"/>
            <a:pathLst>
              <a:path extrusionOk="0" h="120000" w="120000">
                <a:moveTo>
                  <a:pt x="0" y="120000"/>
                </a:moveTo>
                <a:cubicBezTo>
                  <a:pt x="40000" y="80000"/>
                  <a:pt x="80000" y="40000"/>
                  <a:pt x="120000" y="0"/>
                </a:cubicBezTo>
              </a:path>
            </a:pathLst>
          </a:custGeom>
          <a:noFill/>
          <a:ln cap="flat" cmpd="sng" w="38100">
            <a:solidFill>
              <a:srgbClr val="38342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05450" lIns="210950" spcFirstLastPara="1" rIns="210950" wrap="square" tIns="105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Calibri"/>
              <a:buNone/>
            </a:pPr>
            <a:r>
              <a:t/>
            </a:r>
            <a:endParaRPr b="0" i="0" sz="4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1" name="Google Shape;1051;p140"/>
          <p:cNvSpPr/>
          <p:nvPr/>
        </p:nvSpPr>
        <p:spPr>
          <a:xfrm>
            <a:off x="9032940" y="8318784"/>
            <a:ext cx="1429200" cy="643800"/>
          </a:xfrm>
          <a:custGeom>
            <a:rect b="b" l="l" r="r" t="t"/>
            <a:pathLst>
              <a:path extrusionOk="0" h="120000" w="120000">
                <a:moveTo>
                  <a:pt x="120000" y="0"/>
                </a:moveTo>
                <a:cubicBezTo>
                  <a:pt x="80000" y="40000"/>
                  <a:pt x="40000" y="80000"/>
                  <a:pt x="0" y="120000"/>
                </a:cubicBezTo>
              </a:path>
            </a:pathLst>
          </a:custGeom>
          <a:noFill/>
          <a:ln cap="flat" cmpd="sng" w="38100">
            <a:solidFill>
              <a:srgbClr val="38342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05450" lIns="210950" spcFirstLastPara="1" rIns="210950" wrap="square" tIns="105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Calibri"/>
              <a:buNone/>
            </a:pPr>
            <a:r>
              <a:t/>
            </a:r>
            <a:endParaRPr b="0" i="0" sz="4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2" name="Google Shape;1052;p140"/>
          <p:cNvSpPr/>
          <p:nvPr/>
        </p:nvSpPr>
        <p:spPr>
          <a:xfrm>
            <a:off x="13915814" y="8318208"/>
            <a:ext cx="1392300" cy="626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cubicBezTo>
                  <a:pt x="40000" y="40000"/>
                  <a:pt x="80000" y="80000"/>
                  <a:pt x="120000" y="120000"/>
                </a:cubicBezTo>
              </a:path>
            </a:pathLst>
          </a:custGeom>
          <a:noFill/>
          <a:ln cap="flat" cmpd="sng" w="38100">
            <a:solidFill>
              <a:srgbClr val="38342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05450" lIns="210950" spcFirstLastPara="1" rIns="210950" wrap="square" tIns="105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Calibri"/>
              <a:buNone/>
            </a:pPr>
            <a:r>
              <a:t/>
            </a:r>
            <a:endParaRPr b="0" i="0" sz="4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" name="Google Shape;419;p96"/>
          <p:cNvGrpSpPr/>
          <p:nvPr/>
        </p:nvGrpSpPr>
        <p:grpSpPr>
          <a:xfrm>
            <a:off x="0" y="0"/>
            <a:ext cx="24333194" cy="13716000"/>
            <a:chOff x="0" y="0"/>
            <a:chExt cx="24333194" cy="13716000"/>
          </a:xfrm>
        </p:grpSpPr>
        <p:pic>
          <p:nvPicPr>
            <p:cNvPr id="420" name="Google Shape;420;p96"/>
            <p:cNvPicPr preferRelativeResize="0"/>
            <p:nvPr/>
          </p:nvPicPr>
          <p:blipFill rotWithShape="1">
            <a:blip r:embed="rId3">
              <a:alphaModFix/>
            </a:blip>
            <a:srcRect b="0" l="41082" r="0" t="0"/>
            <a:stretch/>
          </p:blipFill>
          <p:spPr>
            <a:xfrm flipH="1">
              <a:off x="4630994" y="0"/>
              <a:ext cx="1417500" cy="13716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1" name="Google Shape;421;p96"/>
            <p:cNvPicPr preferRelativeResize="0"/>
            <p:nvPr/>
          </p:nvPicPr>
          <p:blipFill rotWithShape="1">
            <a:blip r:embed="rId4">
              <a:alphaModFix/>
            </a:blip>
            <a:srcRect b="0" l="18639" r="0" t="0"/>
            <a:stretch/>
          </p:blipFill>
          <p:spPr>
            <a:xfrm>
              <a:off x="6048494" y="0"/>
              <a:ext cx="18284700" cy="13716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2" name="Google Shape;422;p96"/>
            <p:cNvPicPr preferRelativeResize="0"/>
            <p:nvPr/>
          </p:nvPicPr>
          <p:blipFill rotWithShape="1">
            <a:blip r:embed="rId4">
              <a:alphaModFix/>
            </a:blip>
            <a:srcRect b="0" l="0" r="79392" t="0"/>
            <a:stretch/>
          </p:blipFill>
          <p:spPr>
            <a:xfrm>
              <a:off x="0" y="0"/>
              <a:ext cx="4631100" cy="137160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23" name="Google Shape;423;p9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679488" y="830804"/>
            <a:ext cx="2895900" cy="1209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p96"/>
          <p:cNvSpPr txBox="1"/>
          <p:nvPr/>
        </p:nvSpPr>
        <p:spPr>
          <a:xfrm>
            <a:off x="5443743" y="5211611"/>
            <a:ext cx="13367400" cy="334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rPr b="1" i="1" lang="en-US" sz="8800" u="none" cap="none" strike="noStrike">
                <a:solidFill>
                  <a:srgbClr val="393A39"/>
                </a:solidFill>
                <a:latin typeface="Lato"/>
                <a:ea typeface="Lato"/>
                <a:cs typeface="Lato"/>
                <a:sym typeface="Lato"/>
              </a:rPr>
              <a:t>How is initial contact with new prospective clients </a:t>
            </a:r>
            <a:r>
              <a:rPr b="1" i="1" lang="en-US" sz="8800" u="none" cap="none" strike="noStrike">
                <a:solidFill>
                  <a:srgbClr val="B00000"/>
                </a:solidFill>
                <a:latin typeface="Lato"/>
                <a:ea typeface="Lato"/>
                <a:cs typeface="Lato"/>
                <a:sym typeface="Lato"/>
              </a:rPr>
              <a:t>changing</a:t>
            </a:r>
            <a:r>
              <a:rPr b="1" i="1" lang="en-US" sz="8800" u="none" cap="none" strike="noStrike">
                <a:solidFill>
                  <a:srgbClr val="393A39"/>
                </a:solidFill>
                <a:latin typeface="Lato"/>
                <a:ea typeface="Lato"/>
                <a:cs typeface="Lato"/>
                <a:sym typeface="Lato"/>
              </a:rPr>
              <a:t>?</a:t>
            </a:r>
            <a:endParaRPr b="1" i="1" sz="41300" u="none" cap="none" strike="noStrik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6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Google Shape;1057;p141"/>
          <p:cNvSpPr txBox="1"/>
          <p:nvPr>
            <p:ph type="title"/>
          </p:nvPr>
        </p:nvSpPr>
        <p:spPr>
          <a:xfrm>
            <a:off x="1218882" y="549278"/>
            <a:ext cx="21939900" cy="148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05450" lIns="105450" spcFirstLastPara="1" rIns="105450" wrap="square" tIns="105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14F11"/>
              </a:buClr>
              <a:buSzPts val="3200"/>
              <a:buFont typeface="Calibri"/>
              <a:buNone/>
            </a:pPr>
            <a:r>
              <a:rPr lang="en-US"/>
              <a:t>3</a:t>
            </a:r>
            <a:r>
              <a:rPr b="0" i="0" lang="en-US" sz="6500" u="none" cap="none" strike="noStrike">
                <a:solidFill>
                  <a:srgbClr val="F14F11"/>
                </a:solidFill>
                <a:latin typeface="Calibri"/>
                <a:ea typeface="Calibri"/>
                <a:cs typeface="Calibri"/>
                <a:sym typeface="Calibri"/>
              </a:rPr>
              <a:t>. Defining the construction process</a:t>
            </a:r>
            <a:endParaRPr/>
          </a:p>
        </p:txBody>
      </p:sp>
      <p:sp>
        <p:nvSpPr>
          <p:cNvPr id="1058" name="Google Shape;1058;p141"/>
          <p:cNvSpPr/>
          <p:nvPr/>
        </p:nvSpPr>
        <p:spPr>
          <a:xfrm>
            <a:off x="15825025" y="3514336"/>
            <a:ext cx="2420100" cy="5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105450" lIns="105450" spcFirstLastPara="1" rIns="105450" wrap="square" tIns="105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Growth assets</a:t>
            </a:r>
            <a:endParaRPr b="0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9" name="Google Shape;1059;p141"/>
          <p:cNvSpPr/>
          <p:nvPr/>
        </p:nvSpPr>
        <p:spPr>
          <a:xfrm>
            <a:off x="10629832" y="11863706"/>
            <a:ext cx="8066400" cy="5460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383425"/>
          </a:solidFill>
          <a:ln>
            <a:noFill/>
          </a:ln>
        </p:spPr>
        <p:txBody>
          <a:bodyPr anchorCtr="0" anchor="ctr" bIns="105450" lIns="105450" spcFirstLastPara="1" rIns="105450" wrap="square" tIns="1054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Calibri"/>
              <a:buNone/>
            </a:pPr>
            <a:r>
              <a:t/>
            </a:r>
            <a:endParaRPr b="0" i="0" sz="42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0" name="Google Shape;1060;p141"/>
          <p:cNvSpPr/>
          <p:nvPr/>
        </p:nvSpPr>
        <p:spPr>
          <a:xfrm>
            <a:off x="3428670" y="2429024"/>
            <a:ext cx="1632300" cy="665400"/>
          </a:xfrm>
          <a:prstGeom prst="rect">
            <a:avLst/>
          </a:prstGeom>
          <a:noFill/>
          <a:ln>
            <a:noFill/>
          </a:ln>
        </p:spPr>
        <p:txBody>
          <a:bodyPr anchorCtr="0" anchor="t" bIns="105450" lIns="105450" spcFirstLastPara="1" rIns="105450" wrap="square" tIns="105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Calibri"/>
              <a:buNone/>
            </a:pPr>
            <a:r>
              <a:rPr b="0" i="0" lang="en-US" sz="3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Return</a:t>
            </a:r>
            <a:endParaRPr b="0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1" name="Google Shape;1061;p141"/>
          <p:cNvSpPr/>
          <p:nvPr/>
        </p:nvSpPr>
        <p:spPr>
          <a:xfrm>
            <a:off x="19305684" y="11756314"/>
            <a:ext cx="1065300" cy="665400"/>
          </a:xfrm>
          <a:prstGeom prst="rect">
            <a:avLst/>
          </a:prstGeom>
          <a:noFill/>
          <a:ln>
            <a:noFill/>
          </a:ln>
        </p:spPr>
        <p:txBody>
          <a:bodyPr anchorCtr="0" anchor="t" bIns="105450" lIns="105450" spcFirstLastPara="1" rIns="105450" wrap="square" tIns="105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Calibri"/>
              <a:buNone/>
            </a:pPr>
            <a:r>
              <a:rPr b="0" i="0" lang="en-US" sz="3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Risk</a:t>
            </a:r>
            <a:endParaRPr b="0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2" name="Google Shape;1062;p141"/>
          <p:cNvSpPr/>
          <p:nvPr/>
        </p:nvSpPr>
        <p:spPr>
          <a:xfrm rot="-5400000">
            <a:off x="1774358" y="5279908"/>
            <a:ext cx="5019600" cy="6717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383425"/>
          </a:solidFill>
          <a:ln>
            <a:noFill/>
          </a:ln>
        </p:spPr>
        <p:txBody>
          <a:bodyPr anchorCtr="0" anchor="ctr" bIns="105450" lIns="105450" spcFirstLastPara="1" rIns="105450" wrap="square" tIns="1054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Calibri"/>
              <a:buNone/>
            </a:pPr>
            <a:r>
              <a:t/>
            </a:r>
            <a:endParaRPr b="0" i="0" sz="42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Stock_000013902665_ExtraSmall jug.jpg" id="1063" name="Google Shape;1063;p1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92395" y="8389460"/>
            <a:ext cx="4041300" cy="3594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Stock_000021060941_ExtraSmall whisky.jpg" id="1064" name="Google Shape;1064;p1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650744" y="4180320"/>
            <a:ext cx="3045300" cy="381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65" name="Google Shape;1065;p141"/>
          <p:cNvCxnSpPr/>
          <p:nvPr/>
        </p:nvCxnSpPr>
        <p:spPr>
          <a:xfrm flipH="1" rot="10800000">
            <a:off x="8585286" y="7059390"/>
            <a:ext cx="7065300" cy="2895600"/>
          </a:xfrm>
          <a:prstGeom prst="straightConnector1">
            <a:avLst/>
          </a:prstGeom>
          <a:noFill/>
          <a:ln cap="flat" cmpd="sng" w="28575">
            <a:solidFill>
              <a:srgbClr val="383425"/>
            </a:solidFill>
            <a:prstDash val="solid"/>
            <a:round/>
            <a:headEnd len="sm" w="sm" type="none"/>
            <a:tailEnd len="med" w="med" type="triangle"/>
          </a:ln>
        </p:spPr>
      </p:cxnSp>
      <p:pic>
        <p:nvPicPr>
          <p:cNvPr descr="iStock_000012048862_ExtraSmall glass.jpg" id="1066" name="Google Shape;1066;p14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131916" y="7059430"/>
            <a:ext cx="2576700" cy="2895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7" name="Google Shape;1067;p141"/>
          <p:cNvSpPr/>
          <p:nvPr/>
        </p:nvSpPr>
        <p:spPr>
          <a:xfrm>
            <a:off x="5275955" y="8125558"/>
            <a:ext cx="2796600" cy="5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105450" lIns="105450" spcFirstLastPara="1" rIns="105450" wrap="square" tIns="105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Defensive Assets</a:t>
            </a:r>
            <a:endParaRPr b="0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8" name="Google Shape;1068;p141"/>
          <p:cNvSpPr txBox="1"/>
          <p:nvPr>
            <p:ph idx="12" type="sldNum"/>
          </p:nvPr>
        </p:nvSpPr>
        <p:spPr>
          <a:xfrm>
            <a:off x="1218883" y="12808586"/>
            <a:ext cx="673200" cy="5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05450" lIns="105450" spcFirstLastPara="1" rIns="105450" wrap="square" tIns="105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</a:pPr>
            <a:fld id="{00000000-1234-1234-1234-123412341234}" type="slidenum">
              <a:rPr b="0" i="0" lang="en-US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2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3" name="Google Shape;1073;p142"/>
          <p:cNvGrpSpPr/>
          <p:nvPr/>
        </p:nvGrpSpPr>
        <p:grpSpPr>
          <a:xfrm>
            <a:off x="7450576" y="9153662"/>
            <a:ext cx="10672080" cy="2446820"/>
            <a:chOff x="0" y="0"/>
            <a:chExt cx="4336658" cy="1223410"/>
          </a:xfrm>
        </p:grpSpPr>
        <p:sp>
          <p:nvSpPr>
            <p:cNvPr id="1074" name="Google Shape;1074;p142"/>
            <p:cNvSpPr/>
            <p:nvPr/>
          </p:nvSpPr>
          <p:spPr>
            <a:xfrm>
              <a:off x="514575" y="508508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5" name="Google Shape;1075;p142"/>
            <p:cNvSpPr/>
            <p:nvPr/>
          </p:nvSpPr>
          <p:spPr>
            <a:xfrm>
              <a:off x="4120358" y="508508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6" name="Google Shape;1076;p142"/>
            <p:cNvSpPr/>
            <p:nvPr/>
          </p:nvSpPr>
          <p:spPr>
            <a:xfrm>
              <a:off x="0" y="501904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7" name="Google Shape;1077;p142"/>
            <p:cNvSpPr/>
            <p:nvPr/>
          </p:nvSpPr>
          <p:spPr>
            <a:xfrm>
              <a:off x="257019" y="749554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8" name="Google Shape;1078;p142"/>
            <p:cNvSpPr/>
            <p:nvPr/>
          </p:nvSpPr>
          <p:spPr>
            <a:xfrm>
              <a:off x="772131" y="749554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9" name="Google Shape;1079;p142"/>
            <p:cNvSpPr/>
            <p:nvPr/>
          </p:nvSpPr>
          <p:spPr>
            <a:xfrm>
              <a:off x="2317466" y="749554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0" name="Google Shape;1080;p142"/>
            <p:cNvSpPr/>
            <p:nvPr/>
          </p:nvSpPr>
          <p:spPr>
            <a:xfrm>
              <a:off x="2832578" y="749554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1" name="Google Shape;1081;p142"/>
            <p:cNvSpPr/>
            <p:nvPr/>
          </p:nvSpPr>
          <p:spPr>
            <a:xfrm>
              <a:off x="3605246" y="749554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2" name="Google Shape;1082;p142"/>
            <p:cNvSpPr/>
            <p:nvPr/>
          </p:nvSpPr>
          <p:spPr>
            <a:xfrm>
              <a:off x="3862802" y="749554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3" name="Google Shape;1083;p142"/>
            <p:cNvSpPr/>
            <p:nvPr/>
          </p:nvSpPr>
          <p:spPr>
            <a:xfrm>
              <a:off x="257556" y="0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4" name="Google Shape;1084;p142"/>
            <p:cNvSpPr/>
            <p:nvPr/>
          </p:nvSpPr>
          <p:spPr>
            <a:xfrm>
              <a:off x="1030224" y="0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5" name="Google Shape;1085;p142"/>
            <p:cNvSpPr/>
            <p:nvPr/>
          </p:nvSpPr>
          <p:spPr>
            <a:xfrm>
              <a:off x="257019" y="1007110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6" name="Google Shape;1086;p142"/>
            <p:cNvSpPr/>
            <p:nvPr/>
          </p:nvSpPr>
          <p:spPr>
            <a:xfrm>
              <a:off x="514575" y="1007110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7" name="Google Shape;1087;p142"/>
            <p:cNvSpPr/>
            <p:nvPr/>
          </p:nvSpPr>
          <p:spPr>
            <a:xfrm>
              <a:off x="1029687" y="1007110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8" name="Google Shape;1088;p142"/>
            <p:cNvSpPr/>
            <p:nvPr/>
          </p:nvSpPr>
          <p:spPr>
            <a:xfrm>
              <a:off x="1802891" y="257556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89" name="Google Shape;1089;p142"/>
          <p:cNvGrpSpPr/>
          <p:nvPr/>
        </p:nvGrpSpPr>
        <p:grpSpPr>
          <a:xfrm>
            <a:off x="5547798" y="8638548"/>
            <a:ext cx="13210005" cy="2961934"/>
            <a:chOff x="0" y="-1"/>
            <a:chExt cx="5367957" cy="1480967"/>
          </a:xfrm>
        </p:grpSpPr>
        <p:sp>
          <p:nvSpPr>
            <p:cNvPr id="1090" name="Google Shape;1090;p142"/>
            <p:cNvSpPr/>
            <p:nvPr/>
          </p:nvSpPr>
          <p:spPr>
            <a:xfrm>
              <a:off x="1802892" y="766064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1" name="Google Shape;1091;p142"/>
            <p:cNvSpPr/>
            <p:nvPr/>
          </p:nvSpPr>
          <p:spPr>
            <a:xfrm>
              <a:off x="2060448" y="766064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2" name="Google Shape;1092;p142"/>
            <p:cNvSpPr/>
            <p:nvPr/>
          </p:nvSpPr>
          <p:spPr>
            <a:xfrm>
              <a:off x="2318004" y="766064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3" name="Google Shape;1093;p142"/>
            <p:cNvSpPr/>
            <p:nvPr/>
          </p:nvSpPr>
          <p:spPr>
            <a:xfrm>
              <a:off x="2575560" y="766064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4" name="Google Shape;1094;p142"/>
            <p:cNvSpPr/>
            <p:nvPr/>
          </p:nvSpPr>
          <p:spPr>
            <a:xfrm>
              <a:off x="2833116" y="766064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5" name="Google Shape;1095;p142"/>
            <p:cNvSpPr/>
            <p:nvPr/>
          </p:nvSpPr>
          <p:spPr>
            <a:xfrm>
              <a:off x="3090672" y="766064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6" name="Google Shape;1096;p142"/>
            <p:cNvSpPr/>
            <p:nvPr/>
          </p:nvSpPr>
          <p:spPr>
            <a:xfrm>
              <a:off x="4120896" y="766064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7" name="Google Shape;1097;p142"/>
            <p:cNvSpPr/>
            <p:nvPr/>
          </p:nvSpPr>
          <p:spPr>
            <a:xfrm>
              <a:off x="4636008" y="766064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8" name="Google Shape;1098;p142"/>
            <p:cNvSpPr/>
            <p:nvPr/>
          </p:nvSpPr>
          <p:spPr>
            <a:xfrm>
              <a:off x="537" y="759460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9" name="Google Shape;1099;p142"/>
            <p:cNvSpPr/>
            <p:nvPr/>
          </p:nvSpPr>
          <p:spPr>
            <a:xfrm>
              <a:off x="1030761" y="-1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0" name="Google Shape;1100;p142"/>
            <p:cNvSpPr/>
            <p:nvPr/>
          </p:nvSpPr>
          <p:spPr>
            <a:xfrm>
              <a:off x="3863877" y="-1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1" name="Google Shape;1101;p142"/>
            <p:cNvSpPr/>
            <p:nvPr/>
          </p:nvSpPr>
          <p:spPr>
            <a:xfrm>
              <a:off x="4121433" y="-1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2" name="Google Shape;1102;p142"/>
            <p:cNvSpPr/>
            <p:nvPr/>
          </p:nvSpPr>
          <p:spPr>
            <a:xfrm>
              <a:off x="5151657" y="-1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3" name="Google Shape;1103;p142"/>
            <p:cNvSpPr/>
            <p:nvPr/>
          </p:nvSpPr>
          <p:spPr>
            <a:xfrm>
              <a:off x="0" y="1007110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4" name="Google Shape;1104;p142"/>
            <p:cNvSpPr/>
            <p:nvPr/>
          </p:nvSpPr>
          <p:spPr>
            <a:xfrm>
              <a:off x="772668" y="1007110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5" name="Google Shape;1105;p142"/>
            <p:cNvSpPr/>
            <p:nvPr/>
          </p:nvSpPr>
          <p:spPr>
            <a:xfrm>
              <a:off x="1287780" y="1007110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6" name="Google Shape;1106;p142"/>
            <p:cNvSpPr/>
            <p:nvPr/>
          </p:nvSpPr>
          <p:spPr>
            <a:xfrm>
              <a:off x="2060448" y="1007110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7" name="Google Shape;1107;p142"/>
            <p:cNvSpPr/>
            <p:nvPr/>
          </p:nvSpPr>
          <p:spPr>
            <a:xfrm>
              <a:off x="2318004" y="1007110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8" name="Google Shape;1108;p142"/>
            <p:cNvSpPr/>
            <p:nvPr/>
          </p:nvSpPr>
          <p:spPr>
            <a:xfrm>
              <a:off x="3863340" y="1007110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9" name="Google Shape;1109;p142"/>
            <p:cNvSpPr/>
            <p:nvPr/>
          </p:nvSpPr>
          <p:spPr>
            <a:xfrm>
              <a:off x="4893564" y="1007110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0" name="Google Shape;1110;p142"/>
            <p:cNvSpPr/>
            <p:nvPr/>
          </p:nvSpPr>
          <p:spPr>
            <a:xfrm>
              <a:off x="2060985" y="257556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1" name="Google Shape;1111;p142"/>
            <p:cNvSpPr/>
            <p:nvPr/>
          </p:nvSpPr>
          <p:spPr>
            <a:xfrm>
              <a:off x="2318541" y="257556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2" name="Google Shape;1112;p142"/>
            <p:cNvSpPr/>
            <p:nvPr/>
          </p:nvSpPr>
          <p:spPr>
            <a:xfrm>
              <a:off x="2576097" y="257556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3" name="Google Shape;1113;p142"/>
            <p:cNvSpPr/>
            <p:nvPr/>
          </p:nvSpPr>
          <p:spPr>
            <a:xfrm>
              <a:off x="2833653" y="257556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4" name="Google Shape;1114;p142"/>
            <p:cNvSpPr/>
            <p:nvPr/>
          </p:nvSpPr>
          <p:spPr>
            <a:xfrm>
              <a:off x="3091209" y="257556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5" name="Google Shape;1115;p142"/>
            <p:cNvSpPr/>
            <p:nvPr/>
          </p:nvSpPr>
          <p:spPr>
            <a:xfrm>
              <a:off x="3348765" y="257556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6" name="Google Shape;1116;p142"/>
            <p:cNvSpPr/>
            <p:nvPr/>
          </p:nvSpPr>
          <p:spPr>
            <a:xfrm>
              <a:off x="3863877" y="257556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7" name="Google Shape;1117;p142"/>
            <p:cNvSpPr/>
            <p:nvPr/>
          </p:nvSpPr>
          <p:spPr>
            <a:xfrm>
              <a:off x="4121433" y="257556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8" name="Google Shape;1118;p142"/>
            <p:cNvSpPr/>
            <p:nvPr/>
          </p:nvSpPr>
          <p:spPr>
            <a:xfrm>
              <a:off x="4636545" y="257556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9" name="Google Shape;1119;p142"/>
            <p:cNvSpPr/>
            <p:nvPr/>
          </p:nvSpPr>
          <p:spPr>
            <a:xfrm>
              <a:off x="4894101" y="257556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0" name="Google Shape;1120;p142"/>
            <p:cNvSpPr/>
            <p:nvPr/>
          </p:nvSpPr>
          <p:spPr>
            <a:xfrm>
              <a:off x="0" y="1264666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1" name="Google Shape;1121;p142"/>
            <p:cNvSpPr/>
            <p:nvPr/>
          </p:nvSpPr>
          <p:spPr>
            <a:xfrm>
              <a:off x="257556" y="1264666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2" name="Google Shape;1122;p142"/>
            <p:cNvSpPr/>
            <p:nvPr/>
          </p:nvSpPr>
          <p:spPr>
            <a:xfrm>
              <a:off x="515112" y="1264666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3" name="Google Shape;1123;p142"/>
            <p:cNvSpPr/>
            <p:nvPr/>
          </p:nvSpPr>
          <p:spPr>
            <a:xfrm>
              <a:off x="772668" y="1264666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4" name="Google Shape;1124;p142"/>
            <p:cNvSpPr/>
            <p:nvPr/>
          </p:nvSpPr>
          <p:spPr>
            <a:xfrm>
              <a:off x="2060448" y="1264666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5" name="Google Shape;1125;p142"/>
            <p:cNvSpPr/>
            <p:nvPr/>
          </p:nvSpPr>
          <p:spPr>
            <a:xfrm>
              <a:off x="537" y="515112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6" name="Google Shape;1126;p142"/>
            <p:cNvSpPr/>
            <p:nvPr/>
          </p:nvSpPr>
          <p:spPr>
            <a:xfrm>
              <a:off x="258093" y="515112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7" name="Google Shape;1127;p142"/>
            <p:cNvSpPr/>
            <p:nvPr/>
          </p:nvSpPr>
          <p:spPr>
            <a:xfrm>
              <a:off x="515649" y="515112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8" name="Google Shape;1128;p142"/>
            <p:cNvSpPr/>
            <p:nvPr/>
          </p:nvSpPr>
          <p:spPr>
            <a:xfrm>
              <a:off x="773205" y="515112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9" name="Google Shape;1129;p142"/>
            <p:cNvSpPr/>
            <p:nvPr/>
          </p:nvSpPr>
          <p:spPr>
            <a:xfrm>
              <a:off x="1030761" y="515112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0" name="Google Shape;1130;p142"/>
            <p:cNvSpPr/>
            <p:nvPr/>
          </p:nvSpPr>
          <p:spPr>
            <a:xfrm>
              <a:off x="1288317" y="515112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1" name="Google Shape;1131;p142"/>
            <p:cNvSpPr/>
            <p:nvPr/>
          </p:nvSpPr>
          <p:spPr>
            <a:xfrm>
              <a:off x="1545873" y="515112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2" name="Google Shape;1132;p142"/>
            <p:cNvSpPr/>
            <p:nvPr/>
          </p:nvSpPr>
          <p:spPr>
            <a:xfrm>
              <a:off x="1803429" y="515112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3" name="Google Shape;1133;p142"/>
            <p:cNvSpPr/>
            <p:nvPr/>
          </p:nvSpPr>
          <p:spPr>
            <a:xfrm>
              <a:off x="3348765" y="515112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4" name="Google Shape;1134;p142"/>
            <p:cNvSpPr/>
            <p:nvPr/>
          </p:nvSpPr>
          <p:spPr>
            <a:xfrm>
              <a:off x="3606321" y="515112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5" name="Google Shape;1135;p142"/>
            <p:cNvSpPr/>
            <p:nvPr/>
          </p:nvSpPr>
          <p:spPr>
            <a:xfrm>
              <a:off x="3863877" y="515112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6" name="Google Shape;1136;p142"/>
            <p:cNvSpPr/>
            <p:nvPr/>
          </p:nvSpPr>
          <p:spPr>
            <a:xfrm>
              <a:off x="4121433" y="515112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7" name="Google Shape;1137;p142"/>
            <p:cNvSpPr/>
            <p:nvPr/>
          </p:nvSpPr>
          <p:spPr>
            <a:xfrm>
              <a:off x="4636545" y="515112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38" name="Google Shape;1138;p142"/>
          <p:cNvGrpSpPr/>
          <p:nvPr/>
        </p:nvGrpSpPr>
        <p:grpSpPr>
          <a:xfrm>
            <a:off x="5531544" y="2939294"/>
            <a:ext cx="13226257" cy="5616740"/>
            <a:chOff x="0" y="-1"/>
            <a:chExt cx="5374561" cy="2808370"/>
          </a:xfrm>
        </p:grpSpPr>
        <p:sp>
          <p:nvSpPr>
            <p:cNvPr id="1139" name="Google Shape;1139;p142"/>
            <p:cNvSpPr/>
            <p:nvPr/>
          </p:nvSpPr>
          <p:spPr>
            <a:xfrm>
              <a:off x="7140" y="1304290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0" name="Google Shape;1140;p142"/>
            <p:cNvSpPr/>
            <p:nvPr/>
          </p:nvSpPr>
          <p:spPr>
            <a:xfrm>
              <a:off x="264696" y="1304290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1" name="Google Shape;1141;p142"/>
            <p:cNvSpPr/>
            <p:nvPr/>
          </p:nvSpPr>
          <p:spPr>
            <a:xfrm>
              <a:off x="522252" y="1304290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2" name="Google Shape;1142;p142"/>
            <p:cNvSpPr/>
            <p:nvPr/>
          </p:nvSpPr>
          <p:spPr>
            <a:xfrm>
              <a:off x="779808" y="1304290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3" name="Google Shape;1143;p142"/>
            <p:cNvSpPr/>
            <p:nvPr/>
          </p:nvSpPr>
          <p:spPr>
            <a:xfrm>
              <a:off x="1037364" y="1304290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4" name="Google Shape;1144;p142"/>
            <p:cNvSpPr/>
            <p:nvPr/>
          </p:nvSpPr>
          <p:spPr>
            <a:xfrm>
              <a:off x="1294920" y="1304290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5" name="Google Shape;1145;p142"/>
            <p:cNvSpPr/>
            <p:nvPr/>
          </p:nvSpPr>
          <p:spPr>
            <a:xfrm>
              <a:off x="1552476" y="1304290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6" name="Google Shape;1146;p142"/>
            <p:cNvSpPr/>
            <p:nvPr/>
          </p:nvSpPr>
          <p:spPr>
            <a:xfrm>
              <a:off x="1810032" y="1304290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7" name="Google Shape;1147;p142"/>
            <p:cNvSpPr/>
            <p:nvPr/>
          </p:nvSpPr>
          <p:spPr>
            <a:xfrm>
              <a:off x="2067588" y="1304290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8" name="Google Shape;1148;p142"/>
            <p:cNvSpPr/>
            <p:nvPr/>
          </p:nvSpPr>
          <p:spPr>
            <a:xfrm>
              <a:off x="2325144" y="1304290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9" name="Google Shape;1149;p142"/>
            <p:cNvSpPr/>
            <p:nvPr/>
          </p:nvSpPr>
          <p:spPr>
            <a:xfrm>
              <a:off x="2582701" y="1304290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0" name="Google Shape;1150;p142"/>
            <p:cNvSpPr/>
            <p:nvPr/>
          </p:nvSpPr>
          <p:spPr>
            <a:xfrm>
              <a:off x="2840257" y="1304290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1" name="Google Shape;1151;p142"/>
            <p:cNvSpPr/>
            <p:nvPr/>
          </p:nvSpPr>
          <p:spPr>
            <a:xfrm>
              <a:off x="3097813" y="1304290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2" name="Google Shape;1152;p142"/>
            <p:cNvSpPr/>
            <p:nvPr/>
          </p:nvSpPr>
          <p:spPr>
            <a:xfrm>
              <a:off x="3355369" y="1304290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3" name="Google Shape;1153;p142"/>
            <p:cNvSpPr/>
            <p:nvPr/>
          </p:nvSpPr>
          <p:spPr>
            <a:xfrm>
              <a:off x="3612925" y="1304290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4" name="Google Shape;1154;p142"/>
            <p:cNvSpPr/>
            <p:nvPr/>
          </p:nvSpPr>
          <p:spPr>
            <a:xfrm>
              <a:off x="3870481" y="1304290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5" name="Google Shape;1155;p142"/>
            <p:cNvSpPr/>
            <p:nvPr/>
          </p:nvSpPr>
          <p:spPr>
            <a:xfrm>
              <a:off x="4128037" y="1304290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6" name="Google Shape;1156;p142"/>
            <p:cNvSpPr/>
            <p:nvPr/>
          </p:nvSpPr>
          <p:spPr>
            <a:xfrm>
              <a:off x="4385593" y="1304290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7" name="Google Shape;1157;p142"/>
            <p:cNvSpPr/>
            <p:nvPr/>
          </p:nvSpPr>
          <p:spPr>
            <a:xfrm>
              <a:off x="4643149" y="1304290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8" name="Google Shape;1158;p142"/>
            <p:cNvSpPr/>
            <p:nvPr/>
          </p:nvSpPr>
          <p:spPr>
            <a:xfrm>
              <a:off x="4900705" y="1304290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9" name="Google Shape;1159;p142"/>
            <p:cNvSpPr/>
            <p:nvPr/>
          </p:nvSpPr>
          <p:spPr>
            <a:xfrm>
              <a:off x="5158261" y="1304290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0" name="Google Shape;1160;p142"/>
            <p:cNvSpPr/>
            <p:nvPr/>
          </p:nvSpPr>
          <p:spPr>
            <a:xfrm>
              <a:off x="5157724" y="-1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1" name="Google Shape;1161;p142"/>
            <p:cNvSpPr/>
            <p:nvPr/>
          </p:nvSpPr>
          <p:spPr>
            <a:xfrm>
              <a:off x="7140" y="1561846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2" name="Google Shape;1162;p142"/>
            <p:cNvSpPr/>
            <p:nvPr/>
          </p:nvSpPr>
          <p:spPr>
            <a:xfrm>
              <a:off x="264696" y="1561846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3" name="Google Shape;1163;p142"/>
            <p:cNvSpPr/>
            <p:nvPr/>
          </p:nvSpPr>
          <p:spPr>
            <a:xfrm>
              <a:off x="522252" y="1561846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4" name="Google Shape;1164;p142"/>
            <p:cNvSpPr/>
            <p:nvPr/>
          </p:nvSpPr>
          <p:spPr>
            <a:xfrm>
              <a:off x="779808" y="1561846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5" name="Google Shape;1165;p142"/>
            <p:cNvSpPr/>
            <p:nvPr/>
          </p:nvSpPr>
          <p:spPr>
            <a:xfrm>
              <a:off x="1037364" y="1561846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6" name="Google Shape;1166;p142"/>
            <p:cNvSpPr/>
            <p:nvPr/>
          </p:nvSpPr>
          <p:spPr>
            <a:xfrm>
              <a:off x="1294920" y="1561846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7" name="Google Shape;1167;p142"/>
            <p:cNvSpPr/>
            <p:nvPr/>
          </p:nvSpPr>
          <p:spPr>
            <a:xfrm>
              <a:off x="1552476" y="1561846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8" name="Google Shape;1168;p142"/>
            <p:cNvSpPr/>
            <p:nvPr/>
          </p:nvSpPr>
          <p:spPr>
            <a:xfrm>
              <a:off x="1810032" y="1561846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9" name="Google Shape;1169;p142"/>
            <p:cNvSpPr/>
            <p:nvPr/>
          </p:nvSpPr>
          <p:spPr>
            <a:xfrm>
              <a:off x="2067588" y="1561846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0" name="Google Shape;1170;p142"/>
            <p:cNvSpPr/>
            <p:nvPr/>
          </p:nvSpPr>
          <p:spPr>
            <a:xfrm>
              <a:off x="2325144" y="1561846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1" name="Google Shape;1171;p142"/>
            <p:cNvSpPr/>
            <p:nvPr/>
          </p:nvSpPr>
          <p:spPr>
            <a:xfrm>
              <a:off x="2582701" y="1561846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2" name="Google Shape;1172;p142"/>
            <p:cNvSpPr/>
            <p:nvPr/>
          </p:nvSpPr>
          <p:spPr>
            <a:xfrm>
              <a:off x="2840257" y="1561846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3" name="Google Shape;1173;p142"/>
            <p:cNvSpPr/>
            <p:nvPr/>
          </p:nvSpPr>
          <p:spPr>
            <a:xfrm>
              <a:off x="3097813" y="1561846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4" name="Google Shape;1174;p142"/>
            <p:cNvSpPr/>
            <p:nvPr/>
          </p:nvSpPr>
          <p:spPr>
            <a:xfrm>
              <a:off x="3355369" y="1561846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5" name="Google Shape;1175;p142"/>
            <p:cNvSpPr/>
            <p:nvPr/>
          </p:nvSpPr>
          <p:spPr>
            <a:xfrm>
              <a:off x="3612925" y="1561846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6" name="Google Shape;1176;p142"/>
            <p:cNvSpPr/>
            <p:nvPr/>
          </p:nvSpPr>
          <p:spPr>
            <a:xfrm>
              <a:off x="3870481" y="1561846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7" name="Google Shape;1177;p142"/>
            <p:cNvSpPr/>
            <p:nvPr/>
          </p:nvSpPr>
          <p:spPr>
            <a:xfrm>
              <a:off x="4128037" y="1561846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8" name="Google Shape;1178;p142"/>
            <p:cNvSpPr/>
            <p:nvPr/>
          </p:nvSpPr>
          <p:spPr>
            <a:xfrm>
              <a:off x="4385593" y="1561846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9" name="Google Shape;1179;p142"/>
            <p:cNvSpPr/>
            <p:nvPr/>
          </p:nvSpPr>
          <p:spPr>
            <a:xfrm>
              <a:off x="4643149" y="1561846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0" name="Google Shape;1180;p142"/>
            <p:cNvSpPr/>
            <p:nvPr/>
          </p:nvSpPr>
          <p:spPr>
            <a:xfrm>
              <a:off x="4900705" y="1561846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1" name="Google Shape;1181;p142"/>
            <p:cNvSpPr/>
            <p:nvPr/>
          </p:nvSpPr>
          <p:spPr>
            <a:xfrm>
              <a:off x="5158261" y="1561846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2" name="Google Shape;1182;p142"/>
            <p:cNvSpPr/>
            <p:nvPr/>
          </p:nvSpPr>
          <p:spPr>
            <a:xfrm>
              <a:off x="5157724" y="257555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3" name="Google Shape;1183;p142"/>
            <p:cNvSpPr/>
            <p:nvPr/>
          </p:nvSpPr>
          <p:spPr>
            <a:xfrm>
              <a:off x="7140" y="1819401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4" name="Google Shape;1184;p142"/>
            <p:cNvSpPr/>
            <p:nvPr/>
          </p:nvSpPr>
          <p:spPr>
            <a:xfrm>
              <a:off x="264696" y="1819401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5" name="Google Shape;1185;p142"/>
            <p:cNvSpPr/>
            <p:nvPr/>
          </p:nvSpPr>
          <p:spPr>
            <a:xfrm>
              <a:off x="522252" y="1819401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6" name="Google Shape;1186;p142"/>
            <p:cNvSpPr/>
            <p:nvPr/>
          </p:nvSpPr>
          <p:spPr>
            <a:xfrm>
              <a:off x="779808" y="1819401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7" name="Google Shape;1187;p142"/>
            <p:cNvSpPr/>
            <p:nvPr/>
          </p:nvSpPr>
          <p:spPr>
            <a:xfrm>
              <a:off x="1037364" y="1819401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8" name="Google Shape;1188;p142"/>
            <p:cNvSpPr/>
            <p:nvPr/>
          </p:nvSpPr>
          <p:spPr>
            <a:xfrm>
              <a:off x="1294920" y="1819401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9" name="Google Shape;1189;p142"/>
            <p:cNvSpPr/>
            <p:nvPr/>
          </p:nvSpPr>
          <p:spPr>
            <a:xfrm>
              <a:off x="1552476" y="1819401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0" name="Google Shape;1190;p142"/>
            <p:cNvSpPr/>
            <p:nvPr/>
          </p:nvSpPr>
          <p:spPr>
            <a:xfrm>
              <a:off x="1810032" y="1819401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1" name="Google Shape;1191;p142"/>
            <p:cNvSpPr/>
            <p:nvPr/>
          </p:nvSpPr>
          <p:spPr>
            <a:xfrm>
              <a:off x="2067588" y="1819401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2" name="Google Shape;1192;p142"/>
            <p:cNvSpPr/>
            <p:nvPr/>
          </p:nvSpPr>
          <p:spPr>
            <a:xfrm>
              <a:off x="2325144" y="1819401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3" name="Google Shape;1193;p142"/>
            <p:cNvSpPr/>
            <p:nvPr/>
          </p:nvSpPr>
          <p:spPr>
            <a:xfrm>
              <a:off x="2582701" y="1819401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4" name="Google Shape;1194;p142"/>
            <p:cNvSpPr/>
            <p:nvPr/>
          </p:nvSpPr>
          <p:spPr>
            <a:xfrm>
              <a:off x="2840257" y="1819401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5" name="Google Shape;1195;p142"/>
            <p:cNvSpPr/>
            <p:nvPr/>
          </p:nvSpPr>
          <p:spPr>
            <a:xfrm>
              <a:off x="3097813" y="1819401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6" name="Google Shape;1196;p142"/>
            <p:cNvSpPr/>
            <p:nvPr/>
          </p:nvSpPr>
          <p:spPr>
            <a:xfrm>
              <a:off x="3355369" y="1819401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7" name="Google Shape;1197;p142"/>
            <p:cNvSpPr/>
            <p:nvPr/>
          </p:nvSpPr>
          <p:spPr>
            <a:xfrm>
              <a:off x="3612925" y="1819401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8" name="Google Shape;1198;p142"/>
            <p:cNvSpPr/>
            <p:nvPr/>
          </p:nvSpPr>
          <p:spPr>
            <a:xfrm>
              <a:off x="3870481" y="1819401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9" name="Google Shape;1199;p142"/>
            <p:cNvSpPr/>
            <p:nvPr/>
          </p:nvSpPr>
          <p:spPr>
            <a:xfrm>
              <a:off x="4128037" y="1819401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0" name="Google Shape;1200;p142"/>
            <p:cNvSpPr/>
            <p:nvPr/>
          </p:nvSpPr>
          <p:spPr>
            <a:xfrm>
              <a:off x="4385593" y="1819401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1" name="Google Shape;1201;p142"/>
            <p:cNvSpPr/>
            <p:nvPr/>
          </p:nvSpPr>
          <p:spPr>
            <a:xfrm>
              <a:off x="4643149" y="1819401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2" name="Google Shape;1202;p142"/>
            <p:cNvSpPr/>
            <p:nvPr/>
          </p:nvSpPr>
          <p:spPr>
            <a:xfrm>
              <a:off x="4900705" y="1819401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3" name="Google Shape;1203;p142"/>
            <p:cNvSpPr/>
            <p:nvPr/>
          </p:nvSpPr>
          <p:spPr>
            <a:xfrm>
              <a:off x="5158261" y="1819401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4" name="Google Shape;1204;p142"/>
            <p:cNvSpPr/>
            <p:nvPr/>
          </p:nvSpPr>
          <p:spPr>
            <a:xfrm>
              <a:off x="5157724" y="515110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5" name="Google Shape;1205;p142"/>
            <p:cNvSpPr/>
            <p:nvPr/>
          </p:nvSpPr>
          <p:spPr>
            <a:xfrm>
              <a:off x="7140" y="2076954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6" name="Google Shape;1206;p142"/>
            <p:cNvSpPr/>
            <p:nvPr/>
          </p:nvSpPr>
          <p:spPr>
            <a:xfrm>
              <a:off x="264696" y="2076954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7" name="Google Shape;1207;p142"/>
            <p:cNvSpPr/>
            <p:nvPr/>
          </p:nvSpPr>
          <p:spPr>
            <a:xfrm>
              <a:off x="522252" y="2076954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8" name="Google Shape;1208;p142"/>
            <p:cNvSpPr/>
            <p:nvPr/>
          </p:nvSpPr>
          <p:spPr>
            <a:xfrm>
              <a:off x="779808" y="2076954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9" name="Google Shape;1209;p142"/>
            <p:cNvSpPr/>
            <p:nvPr/>
          </p:nvSpPr>
          <p:spPr>
            <a:xfrm>
              <a:off x="1037364" y="2076954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0" name="Google Shape;1210;p142"/>
            <p:cNvSpPr/>
            <p:nvPr/>
          </p:nvSpPr>
          <p:spPr>
            <a:xfrm>
              <a:off x="1294920" y="2076954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1" name="Google Shape;1211;p142"/>
            <p:cNvSpPr/>
            <p:nvPr/>
          </p:nvSpPr>
          <p:spPr>
            <a:xfrm>
              <a:off x="1552476" y="2076954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2" name="Google Shape;1212;p142"/>
            <p:cNvSpPr/>
            <p:nvPr/>
          </p:nvSpPr>
          <p:spPr>
            <a:xfrm>
              <a:off x="1810032" y="2076954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3" name="Google Shape;1213;p142"/>
            <p:cNvSpPr/>
            <p:nvPr/>
          </p:nvSpPr>
          <p:spPr>
            <a:xfrm>
              <a:off x="2067588" y="2076954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4" name="Google Shape;1214;p142"/>
            <p:cNvSpPr/>
            <p:nvPr/>
          </p:nvSpPr>
          <p:spPr>
            <a:xfrm>
              <a:off x="2325144" y="2076954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5" name="Google Shape;1215;p142"/>
            <p:cNvSpPr/>
            <p:nvPr/>
          </p:nvSpPr>
          <p:spPr>
            <a:xfrm>
              <a:off x="2582701" y="2076954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6" name="Google Shape;1216;p142"/>
            <p:cNvSpPr/>
            <p:nvPr/>
          </p:nvSpPr>
          <p:spPr>
            <a:xfrm>
              <a:off x="2840257" y="2076954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7" name="Google Shape;1217;p142"/>
            <p:cNvSpPr/>
            <p:nvPr/>
          </p:nvSpPr>
          <p:spPr>
            <a:xfrm>
              <a:off x="3097813" y="2076954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8" name="Google Shape;1218;p142"/>
            <p:cNvSpPr/>
            <p:nvPr/>
          </p:nvSpPr>
          <p:spPr>
            <a:xfrm>
              <a:off x="3355369" y="2076954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9" name="Google Shape;1219;p142"/>
            <p:cNvSpPr/>
            <p:nvPr/>
          </p:nvSpPr>
          <p:spPr>
            <a:xfrm>
              <a:off x="3612925" y="2076954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0" name="Google Shape;1220;p142"/>
            <p:cNvSpPr/>
            <p:nvPr/>
          </p:nvSpPr>
          <p:spPr>
            <a:xfrm>
              <a:off x="3870481" y="2076954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1" name="Google Shape;1221;p142"/>
            <p:cNvSpPr/>
            <p:nvPr/>
          </p:nvSpPr>
          <p:spPr>
            <a:xfrm>
              <a:off x="4128037" y="2076954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2" name="Google Shape;1222;p142"/>
            <p:cNvSpPr/>
            <p:nvPr/>
          </p:nvSpPr>
          <p:spPr>
            <a:xfrm>
              <a:off x="4385593" y="2076954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3" name="Google Shape;1223;p142"/>
            <p:cNvSpPr/>
            <p:nvPr/>
          </p:nvSpPr>
          <p:spPr>
            <a:xfrm>
              <a:off x="4643149" y="2076954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4" name="Google Shape;1224;p142"/>
            <p:cNvSpPr/>
            <p:nvPr/>
          </p:nvSpPr>
          <p:spPr>
            <a:xfrm>
              <a:off x="4900705" y="2076954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5" name="Google Shape;1225;p142"/>
            <p:cNvSpPr/>
            <p:nvPr/>
          </p:nvSpPr>
          <p:spPr>
            <a:xfrm>
              <a:off x="5158261" y="2076954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6" name="Google Shape;1226;p142"/>
            <p:cNvSpPr/>
            <p:nvPr/>
          </p:nvSpPr>
          <p:spPr>
            <a:xfrm>
              <a:off x="5157724" y="772663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7" name="Google Shape;1227;p142"/>
            <p:cNvSpPr/>
            <p:nvPr/>
          </p:nvSpPr>
          <p:spPr>
            <a:xfrm>
              <a:off x="7140" y="2334511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8" name="Google Shape;1228;p142"/>
            <p:cNvSpPr/>
            <p:nvPr/>
          </p:nvSpPr>
          <p:spPr>
            <a:xfrm>
              <a:off x="264696" y="2334511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9" name="Google Shape;1229;p142"/>
            <p:cNvSpPr/>
            <p:nvPr/>
          </p:nvSpPr>
          <p:spPr>
            <a:xfrm>
              <a:off x="522252" y="2334511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0" name="Google Shape;1230;p142"/>
            <p:cNvSpPr/>
            <p:nvPr/>
          </p:nvSpPr>
          <p:spPr>
            <a:xfrm>
              <a:off x="779808" y="2334511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1" name="Google Shape;1231;p142"/>
            <p:cNvSpPr/>
            <p:nvPr/>
          </p:nvSpPr>
          <p:spPr>
            <a:xfrm>
              <a:off x="1037364" y="2334511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2" name="Google Shape;1232;p142"/>
            <p:cNvSpPr/>
            <p:nvPr/>
          </p:nvSpPr>
          <p:spPr>
            <a:xfrm>
              <a:off x="1294920" y="2334511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3" name="Google Shape;1233;p142"/>
            <p:cNvSpPr/>
            <p:nvPr/>
          </p:nvSpPr>
          <p:spPr>
            <a:xfrm>
              <a:off x="1552476" y="2334511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4" name="Google Shape;1234;p142"/>
            <p:cNvSpPr/>
            <p:nvPr/>
          </p:nvSpPr>
          <p:spPr>
            <a:xfrm>
              <a:off x="1810032" y="2334511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5" name="Google Shape;1235;p142"/>
            <p:cNvSpPr/>
            <p:nvPr/>
          </p:nvSpPr>
          <p:spPr>
            <a:xfrm>
              <a:off x="2067588" y="2334511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6" name="Google Shape;1236;p142"/>
            <p:cNvSpPr/>
            <p:nvPr/>
          </p:nvSpPr>
          <p:spPr>
            <a:xfrm>
              <a:off x="2325144" y="2334511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7" name="Google Shape;1237;p142"/>
            <p:cNvSpPr/>
            <p:nvPr/>
          </p:nvSpPr>
          <p:spPr>
            <a:xfrm>
              <a:off x="2582701" y="2334511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8" name="Google Shape;1238;p142"/>
            <p:cNvSpPr/>
            <p:nvPr/>
          </p:nvSpPr>
          <p:spPr>
            <a:xfrm>
              <a:off x="2840257" y="2334511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9" name="Google Shape;1239;p142"/>
            <p:cNvSpPr/>
            <p:nvPr/>
          </p:nvSpPr>
          <p:spPr>
            <a:xfrm>
              <a:off x="3097813" y="2334511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0" name="Google Shape;1240;p142"/>
            <p:cNvSpPr/>
            <p:nvPr/>
          </p:nvSpPr>
          <p:spPr>
            <a:xfrm>
              <a:off x="3355369" y="2334511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1" name="Google Shape;1241;p142"/>
            <p:cNvSpPr/>
            <p:nvPr/>
          </p:nvSpPr>
          <p:spPr>
            <a:xfrm>
              <a:off x="3612925" y="2334511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2" name="Google Shape;1242;p142"/>
            <p:cNvSpPr/>
            <p:nvPr/>
          </p:nvSpPr>
          <p:spPr>
            <a:xfrm>
              <a:off x="3870481" y="2334511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3" name="Google Shape;1243;p142"/>
            <p:cNvSpPr/>
            <p:nvPr/>
          </p:nvSpPr>
          <p:spPr>
            <a:xfrm>
              <a:off x="4128037" y="2334511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4" name="Google Shape;1244;p142"/>
            <p:cNvSpPr/>
            <p:nvPr/>
          </p:nvSpPr>
          <p:spPr>
            <a:xfrm>
              <a:off x="4385593" y="2334511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5" name="Google Shape;1245;p142"/>
            <p:cNvSpPr/>
            <p:nvPr/>
          </p:nvSpPr>
          <p:spPr>
            <a:xfrm>
              <a:off x="4643149" y="2334511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6" name="Google Shape;1246;p142"/>
            <p:cNvSpPr/>
            <p:nvPr/>
          </p:nvSpPr>
          <p:spPr>
            <a:xfrm>
              <a:off x="4900705" y="2334511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7" name="Google Shape;1247;p142"/>
            <p:cNvSpPr/>
            <p:nvPr/>
          </p:nvSpPr>
          <p:spPr>
            <a:xfrm>
              <a:off x="5158261" y="2334511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8" name="Google Shape;1248;p142"/>
            <p:cNvSpPr/>
            <p:nvPr/>
          </p:nvSpPr>
          <p:spPr>
            <a:xfrm>
              <a:off x="5157724" y="1030220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49" name="Google Shape;1249;p142"/>
            <p:cNvGrpSpPr/>
            <p:nvPr/>
          </p:nvGrpSpPr>
          <p:grpSpPr>
            <a:xfrm>
              <a:off x="0" y="-1"/>
              <a:ext cx="5109863" cy="1246521"/>
              <a:chOff x="0" y="0"/>
              <a:chExt cx="5109863" cy="1246521"/>
            </a:xfrm>
          </p:grpSpPr>
          <p:sp>
            <p:nvSpPr>
              <p:cNvPr id="1250" name="Google Shape;1250;p142"/>
              <p:cNvSpPr/>
              <p:nvPr/>
            </p:nvSpPr>
            <p:spPr>
              <a:xfrm>
                <a:off x="515112" y="0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1" name="Google Shape;1251;p142"/>
              <p:cNvSpPr/>
              <p:nvPr/>
            </p:nvSpPr>
            <p:spPr>
              <a:xfrm>
                <a:off x="772667" y="0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2" name="Google Shape;1252;p142"/>
              <p:cNvSpPr/>
              <p:nvPr/>
            </p:nvSpPr>
            <p:spPr>
              <a:xfrm>
                <a:off x="1030223" y="0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3" name="Google Shape;1253;p142"/>
              <p:cNvSpPr/>
              <p:nvPr/>
            </p:nvSpPr>
            <p:spPr>
              <a:xfrm>
                <a:off x="1287779" y="0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4" name="Google Shape;1254;p142"/>
              <p:cNvSpPr/>
              <p:nvPr/>
            </p:nvSpPr>
            <p:spPr>
              <a:xfrm>
                <a:off x="1545335" y="0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5" name="Google Shape;1255;p142"/>
              <p:cNvSpPr/>
              <p:nvPr/>
            </p:nvSpPr>
            <p:spPr>
              <a:xfrm>
                <a:off x="1802891" y="0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6" name="Google Shape;1256;p142"/>
              <p:cNvSpPr/>
              <p:nvPr/>
            </p:nvSpPr>
            <p:spPr>
              <a:xfrm>
                <a:off x="2060447" y="0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7" name="Google Shape;1257;p142"/>
              <p:cNvSpPr/>
              <p:nvPr/>
            </p:nvSpPr>
            <p:spPr>
              <a:xfrm>
                <a:off x="2318003" y="0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8" name="Google Shape;1258;p142"/>
              <p:cNvSpPr/>
              <p:nvPr/>
            </p:nvSpPr>
            <p:spPr>
              <a:xfrm>
                <a:off x="2575559" y="0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9" name="Google Shape;1259;p142"/>
              <p:cNvSpPr/>
              <p:nvPr/>
            </p:nvSpPr>
            <p:spPr>
              <a:xfrm>
                <a:off x="2833115" y="0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0" name="Google Shape;1260;p142"/>
              <p:cNvSpPr/>
              <p:nvPr/>
            </p:nvSpPr>
            <p:spPr>
              <a:xfrm>
                <a:off x="3090671" y="0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1" name="Google Shape;1261;p142"/>
              <p:cNvSpPr/>
              <p:nvPr/>
            </p:nvSpPr>
            <p:spPr>
              <a:xfrm>
                <a:off x="3348227" y="0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2" name="Google Shape;1262;p142"/>
              <p:cNvSpPr/>
              <p:nvPr/>
            </p:nvSpPr>
            <p:spPr>
              <a:xfrm>
                <a:off x="3605783" y="0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3" name="Google Shape;1263;p142"/>
              <p:cNvSpPr/>
              <p:nvPr/>
            </p:nvSpPr>
            <p:spPr>
              <a:xfrm>
                <a:off x="3863339" y="0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4" name="Google Shape;1264;p142"/>
              <p:cNvSpPr/>
              <p:nvPr/>
            </p:nvSpPr>
            <p:spPr>
              <a:xfrm>
                <a:off x="4120895" y="0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5" name="Google Shape;1265;p142"/>
              <p:cNvSpPr/>
              <p:nvPr/>
            </p:nvSpPr>
            <p:spPr>
              <a:xfrm>
                <a:off x="4378451" y="0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6" name="Google Shape;1266;p142"/>
              <p:cNvSpPr/>
              <p:nvPr/>
            </p:nvSpPr>
            <p:spPr>
              <a:xfrm>
                <a:off x="4636007" y="0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7" name="Google Shape;1267;p142"/>
              <p:cNvSpPr/>
              <p:nvPr/>
            </p:nvSpPr>
            <p:spPr>
              <a:xfrm>
                <a:off x="4893563" y="0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8" name="Google Shape;1268;p142"/>
              <p:cNvSpPr/>
              <p:nvPr/>
            </p:nvSpPr>
            <p:spPr>
              <a:xfrm>
                <a:off x="0" y="257556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9" name="Google Shape;1269;p142"/>
              <p:cNvSpPr/>
              <p:nvPr/>
            </p:nvSpPr>
            <p:spPr>
              <a:xfrm>
                <a:off x="257556" y="257556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0" name="Google Shape;1270;p142"/>
              <p:cNvSpPr/>
              <p:nvPr/>
            </p:nvSpPr>
            <p:spPr>
              <a:xfrm>
                <a:off x="515112" y="257556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1" name="Google Shape;1271;p142"/>
              <p:cNvSpPr/>
              <p:nvPr/>
            </p:nvSpPr>
            <p:spPr>
              <a:xfrm>
                <a:off x="772667" y="257556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2" name="Google Shape;1272;p142"/>
              <p:cNvSpPr/>
              <p:nvPr/>
            </p:nvSpPr>
            <p:spPr>
              <a:xfrm>
                <a:off x="1030223" y="257556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3" name="Google Shape;1273;p142"/>
              <p:cNvSpPr/>
              <p:nvPr/>
            </p:nvSpPr>
            <p:spPr>
              <a:xfrm>
                <a:off x="1287779" y="257556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4" name="Google Shape;1274;p142"/>
              <p:cNvSpPr/>
              <p:nvPr/>
            </p:nvSpPr>
            <p:spPr>
              <a:xfrm>
                <a:off x="1545335" y="257556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5" name="Google Shape;1275;p142"/>
              <p:cNvSpPr/>
              <p:nvPr/>
            </p:nvSpPr>
            <p:spPr>
              <a:xfrm>
                <a:off x="1802891" y="257556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6" name="Google Shape;1276;p142"/>
              <p:cNvSpPr/>
              <p:nvPr/>
            </p:nvSpPr>
            <p:spPr>
              <a:xfrm>
                <a:off x="2060447" y="257556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7" name="Google Shape;1277;p142"/>
              <p:cNvSpPr/>
              <p:nvPr/>
            </p:nvSpPr>
            <p:spPr>
              <a:xfrm>
                <a:off x="2318003" y="257556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8" name="Google Shape;1278;p142"/>
              <p:cNvSpPr/>
              <p:nvPr/>
            </p:nvSpPr>
            <p:spPr>
              <a:xfrm>
                <a:off x="2575559" y="257556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9" name="Google Shape;1279;p142"/>
              <p:cNvSpPr/>
              <p:nvPr/>
            </p:nvSpPr>
            <p:spPr>
              <a:xfrm>
                <a:off x="2833115" y="257556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0" name="Google Shape;1280;p142"/>
              <p:cNvSpPr/>
              <p:nvPr/>
            </p:nvSpPr>
            <p:spPr>
              <a:xfrm>
                <a:off x="3090671" y="257556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1" name="Google Shape;1281;p142"/>
              <p:cNvSpPr/>
              <p:nvPr/>
            </p:nvSpPr>
            <p:spPr>
              <a:xfrm>
                <a:off x="3348227" y="257556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2" name="Google Shape;1282;p142"/>
              <p:cNvSpPr/>
              <p:nvPr/>
            </p:nvSpPr>
            <p:spPr>
              <a:xfrm>
                <a:off x="3605783" y="257556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3" name="Google Shape;1283;p142"/>
              <p:cNvSpPr/>
              <p:nvPr/>
            </p:nvSpPr>
            <p:spPr>
              <a:xfrm>
                <a:off x="3863339" y="257556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4" name="Google Shape;1284;p142"/>
              <p:cNvSpPr/>
              <p:nvPr/>
            </p:nvSpPr>
            <p:spPr>
              <a:xfrm>
                <a:off x="4120895" y="257556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5" name="Google Shape;1285;p142"/>
              <p:cNvSpPr/>
              <p:nvPr/>
            </p:nvSpPr>
            <p:spPr>
              <a:xfrm>
                <a:off x="4378451" y="257556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6" name="Google Shape;1286;p142"/>
              <p:cNvSpPr/>
              <p:nvPr/>
            </p:nvSpPr>
            <p:spPr>
              <a:xfrm>
                <a:off x="4636007" y="257556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7" name="Google Shape;1287;p142"/>
              <p:cNvSpPr/>
              <p:nvPr/>
            </p:nvSpPr>
            <p:spPr>
              <a:xfrm>
                <a:off x="4893563" y="257556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8" name="Google Shape;1288;p142"/>
              <p:cNvSpPr/>
              <p:nvPr/>
            </p:nvSpPr>
            <p:spPr>
              <a:xfrm>
                <a:off x="0" y="515110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9" name="Google Shape;1289;p142"/>
              <p:cNvSpPr/>
              <p:nvPr/>
            </p:nvSpPr>
            <p:spPr>
              <a:xfrm>
                <a:off x="257556" y="515110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0" name="Google Shape;1290;p142"/>
              <p:cNvSpPr/>
              <p:nvPr/>
            </p:nvSpPr>
            <p:spPr>
              <a:xfrm>
                <a:off x="515112" y="515110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1" name="Google Shape;1291;p142"/>
              <p:cNvSpPr/>
              <p:nvPr/>
            </p:nvSpPr>
            <p:spPr>
              <a:xfrm>
                <a:off x="772667" y="515110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2" name="Google Shape;1292;p142"/>
              <p:cNvSpPr/>
              <p:nvPr/>
            </p:nvSpPr>
            <p:spPr>
              <a:xfrm>
                <a:off x="1030223" y="515110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3" name="Google Shape;1293;p142"/>
              <p:cNvSpPr/>
              <p:nvPr/>
            </p:nvSpPr>
            <p:spPr>
              <a:xfrm>
                <a:off x="1287779" y="515110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4" name="Google Shape;1294;p142"/>
              <p:cNvSpPr/>
              <p:nvPr/>
            </p:nvSpPr>
            <p:spPr>
              <a:xfrm>
                <a:off x="1545335" y="515110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5" name="Google Shape;1295;p142"/>
              <p:cNvSpPr/>
              <p:nvPr/>
            </p:nvSpPr>
            <p:spPr>
              <a:xfrm>
                <a:off x="1802891" y="515110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6" name="Google Shape;1296;p142"/>
              <p:cNvSpPr/>
              <p:nvPr/>
            </p:nvSpPr>
            <p:spPr>
              <a:xfrm>
                <a:off x="2060447" y="515110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7" name="Google Shape;1297;p142"/>
              <p:cNvSpPr/>
              <p:nvPr/>
            </p:nvSpPr>
            <p:spPr>
              <a:xfrm>
                <a:off x="2318003" y="515110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8" name="Google Shape;1298;p142"/>
              <p:cNvSpPr/>
              <p:nvPr/>
            </p:nvSpPr>
            <p:spPr>
              <a:xfrm>
                <a:off x="2575559" y="515110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9" name="Google Shape;1299;p142"/>
              <p:cNvSpPr/>
              <p:nvPr/>
            </p:nvSpPr>
            <p:spPr>
              <a:xfrm>
                <a:off x="2833115" y="515110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0" name="Google Shape;1300;p142"/>
              <p:cNvSpPr/>
              <p:nvPr/>
            </p:nvSpPr>
            <p:spPr>
              <a:xfrm>
                <a:off x="3090671" y="515110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1" name="Google Shape;1301;p142"/>
              <p:cNvSpPr/>
              <p:nvPr/>
            </p:nvSpPr>
            <p:spPr>
              <a:xfrm>
                <a:off x="3348227" y="515110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2" name="Google Shape;1302;p142"/>
              <p:cNvSpPr/>
              <p:nvPr/>
            </p:nvSpPr>
            <p:spPr>
              <a:xfrm>
                <a:off x="3605783" y="515110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3" name="Google Shape;1303;p142"/>
              <p:cNvSpPr/>
              <p:nvPr/>
            </p:nvSpPr>
            <p:spPr>
              <a:xfrm>
                <a:off x="3863339" y="515110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4" name="Google Shape;1304;p142"/>
              <p:cNvSpPr/>
              <p:nvPr/>
            </p:nvSpPr>
            <p:spPr>
              <a:xfrm>
                <a:off x="4120895" y="515110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5" name="Google Shape;1305;p142"/>
              <p:cNvSpPr/>
              <p:nvPr/>
            </p:nvSpPr>
            <p:spPr>
              <a:xfrm>
                <a:off x="4378451" y="515110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6" name="Google Shape;1306;p142"/>
              <p:cNvSpPr/>
              <p:nvPr/>
            </p:nvSpPr>
            <p:spPr>
              <a:xfrm>
                <a:off x="4636007" y="515110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7" name="Google Shape;1307;p142"/>
              <p:cNvSpPr/>
              <p:nvPr/>
            </p:nvSpPr>
            <p:spPr>
              <a:xfrm>
                <a:off x="4893563" y="515110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8" name="Google Shape;1308;p142"/>
              <p:cNvSpPr/>
              <p:nvPr/>
            </p:nvSpPr>
            <p:spPr>
              <a:xfrm>
                <a:off x="0" y="772664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9" name="Google Shape;1309;p142"/>
              <p:cNvSpPr/>
              <p:nvPr/>
            </p:nvSpPr>
            <p:spPr>
              <a:xfrm>
                <a:off x="257556" y="772664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0" name="Google Shape;1310;p142"/>
              <p:cNvSpPr/>
              <p:nvPr/>
            </p:nvSpPr>
            <p:spPr>
              <a:xfrm>
                <a:off x="515112" y="772664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1" name="Google Shape;1311;p142"/>
              <p:cNvSpPr/>
              <p:nvPr/>
            </p:nvSpPr>
            <p:spPr>
              <a:xfrm>
                <a:off x="772667" y="772664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2" name="Google Shape;1312;p142"/>
              <p:cNvSpPr/>
              <p:nvPr/>
            </p:nvSpPr>
            <p:spPr>
              <a:xfrm>
                <a:off x="1030223" y="772664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3" name="Google Shape;1313;p142"/>
              <p:cNvSpPr/>
              <p:nvPr/>
            </p:nvSpPr>
            <p:spPr>
              <a:xfrm>
                <a:off x="1287779" y="772664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4" name="Google Shape;1314;p142"/>
              <p:cNvSpPr/>
              <p:nvPr/>
            </p:nvSpPr>
            <p:spPr>
              <a:xfrm>
                <a:off x="1545335" y="772664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5" name="Google Shape;1315;p142"/>
              <p:cNvSpPr/>
              <p:nvPr/>
            </p:nvSpPr>
            <p:spPr>
              <a:xfrm>
                <a:off x="1802891" y="772664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6" name="Google Shape;1316;p142"/>
              <p:cNvSpPr/>
              <p:nvPr/>
            </p:nvSpPr>
            <p:spPr>
              <a:xfrm>
                <a:off x="2060447" y="772664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7" name="Google Shape;1317;p142"/>
              <p:cNvSpPr/>
              <p:nvPr/>
            </p:nvSpPr>
            <p:spPr>
              <a:xfrm>
                <a:off x="2318003" y="772664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8" name="Google Shape;1318;p142"/>
              <p:cNvSpPr/>
              <p:nvPr/>
            </p:nvSpPr>
            <p:spPr>
              <a:xfrm>
                <a:off x="2575559" y="772664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9" name="Google Shape;1319;p142"/>
              <p:cNvSpPr/>
              <p:nvPr/>
            </p:nvSpPr>
            <p:spPr>
              <a:xfrm>
                <a:off x="2833115" y="772664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0" name="Google Shape;1320;p142"/>
              <p:cNvSpPr/>
              <p:nvPr/>
            </p:nvSpPr>
            <p:spPr>
              <a:xfrm>
                <a:off x="3090671" y="772664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1" name="Google Shape;1321;p142"/>
              <p:cNvSpPr/>
              <p:nvPr/>
            </p:nvSpPr>
            <p:spPr>
              <a:xfrm>
                <a:off x="3348227" y="772664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2" name="Google Shape;1322;p142"/>
              <p:cNvSpPr/>
              <p:nvPr/>
            </p:nvSpPr>
            <p:spPr>
              <a:xfrm>
                <a:off x="3605783" y="772664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3" name="Google Shape;1323;p142"/>
              <p:cNvSpPr/>
              <p:nvPr/>
            </p:nvSpPr>
            <p:spPr>
              <a:xfrm>
                <a:off x="3863339" y="772664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4" name="Google Shape;1324;p142"/>
              <p:cNvSpPr/>
              <p:nvPr/>
            </p:nvSpPr>
            <p:spPr>
              <a:xfrm>
                <a:off x="4120895" y="772664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5" name="Google Shape;1325;p142"/>
              <p:cNvSpPr/>
              <p:nvPr/>
            </p:nvSpPr>
            <p:spPr>
              <a:xfrm>
                <a:off x="4378451" y="772664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6" name="Google Shape;1326;p142"/>
              <p:cNvSpPr/>
              <p:nvPr/>
            </p:nvSpPr>
            <p:spPr>
              <a:xfrm>
                <a:off x="4636007" y="772664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7" name="Google Shape;1327;p142"/>
              <p:cNvSpPr/>
              <p:nvPr/>
            </p:nvSpPr>
            <p:spPr>
              <a:xfrm>
                <a:off x="4893563" y="772664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8" name="Google Shape;1328;p142"/>
              <p:cNvSpPr/>
              <p:nvPr/>
            </p:nvSpPr>
            <p:spPr>
              <a:xfrm>
                <a:off x="0" y="1030221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9" name="Google Shape;1329;p142"/>
              <p:cNvSpPr/>
              <p:nvPr/>
            </p:nvSpPr>
            <p:spPr>
              <a:xfrm>
                <a:off x="257556" y="1030221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0" name="Google Shape;1330;p142"/>
              <p:cNvSpPr/>
              <p:nvPr/>
            </p:nvSpPr>
            <p:spPr>
              <a:xfrm>
                <a:off x="515112" y="1030221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1" name="Google Shape;1331;p142"/>
              <p:cNvSpPr/>
              <p:nvPr/>
            </p:nvSpPr>
            <p:spPr>
              <a:xfrm>
                <a:off x="772667" y="1030221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2" name="Google Shape;1332;p142"/>
              <p:cNvSpPr/>
              <p:nvPr/>
            </p:nvSpPr>
            <p:spPr>
              <a:xfrm>
                <a:off x="1030223" y="1030221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3" name="Google Shape;1333;p142"/>
              <p:cNvSpPr/>
              <p:nvPr/>
            </p:nvSpPr>
            <p:spPr>
              <a:xfrm>
                <a:off x="1287779" y="1030221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4" name="Google Shape;1334;p142"/>
              <p:cNvSpPr/>
              <p:nvPr/>
            </p:nvSpPr>
            <p:spPr>
              <a:xfrm>
                <a:off x="1545335" y="1030221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5" name="Google Shape;1335;p142"/>
              <p:cNvSpPr/>
              <p:nvPr/>
            </p:nvSpPr>
            <p:spPr>
              <a:xfrm>
                <a:off x="1802891" y="1030221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6" name="Google Shape;1336;p142"/>
              <p:cNvSpPr/>
              <p:nvPr/>
            </p:nvSpPr>
            <p:spPr>
              <a:xfrm>
                <a:off x="2060447" y="1030221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7" name="Google Shape;1337;p142"/>
              <p:cNvSpPr/>
              <p:nvPr/>
            </p:nvSpPr>
            <p:spPr>
              <a:xfrm>
                <a:off x="2318003" y="1030221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8" name="Google Shape;1338;p142"/>
              <p:cNvSpPr/>
              <p:nvPr/>
            </p:nvSpPr>
            <p:spPr>
              <a:xfrm>
                <a:off x="2575559" y="1030221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9" name="Google Shape;1339;p142"/>
              <p:cNvSpPr/>
              <p:nvPr/>
            </p:nvSpPr>
            <p:spPr>
              <a:xfrm>
                <a:off x="2833115" y="1030221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0" name="Google Shape;1340;p142"/>
              <p:cNvSpPr/>
              <p:nvPr/>
            </p:nvSpPr>
            <p:spPr>
              <a:xfrm>
                <a:off x="3090671" y="1030221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1" name="Google Shape;1341;p142"/>
              <p:cNvSpPr/>
              <p:nvPr/>
            </p:nvSpPr>
            <p:spPr>
              <a:xfrm>
                <a:off x="3348227" y="1030221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2" name="Google Shape;1342;p142"/>
              <p:cNvSpPr/>
              <p:nvPr/>
            </p:nvSpPr>
            <p:spPr>
              <a:xfrm>
                <a:off x="3605783" y="1030221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3" name="Google Shape;1343;p142"/>
              <p:cNvSpPr/>
              <p:nvPr/>
            </p:nvSpPr>
            <p:spPr>
              <a:xfrm>
                <a:off x="3863339" y="1030221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4" name="Google Shape;1344;p142"/>
              <p:cNvSpPr/>
              <p:nvPr/>
            </p:nvSpPr>
            <p:spPr>
              <a:xfrm>
                <a:off x="4120895" y="1030221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5" name="Google Shape;1345;p142"/>
              <p:cNvSpPr/>
              <p:nvPr/>
            </p:nvSpPr>
            <p:spPr>
              <a:xfrm>
                <a:off x="4378451" y="1030221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6" name="Google Shape;1346;p142"/>
              <p:cNvSpPr/>
              <p:nvPr/>
            </p:nvSpPr>
            <p:spPr>
              <a:xfrm>
                <a:off x="4636007" y="1030221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7" name="Google Shape;1347;p142"/>
              <p:cNvSpPr/>
              <p:nvPr/>
            </p:nvSpPr>
            <p:spPr>
              <a:xfrm>
                <a:off x="4893563" y="1030221"/>
                <a:ext cx="216300" cy="216300"/>
              </a:xfrm>
              <a:prstGeom prst="ellipse">
                <a:avLst/>
              </a:prstGeom>
              <a:solidFill>
                <a:srgbClr val="383425"/>
              </a:solidFill>
              <a:ln>
                <a:noFill/>
              </a:ln>
            </p:spPr>
            <p:txBody>
              <a:bodyPr anchorCtr="0" anchor="ctr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FBFBF"/>
                  </a:buClr>
                  <a:buSzPts val="4200"/>
                  <a:buFont typeface="Calibri"/>
                  <a:buNone/>
                </a:pPr>
                <a:r>
                  <a:t/>
                </a:r>
                <a:endParaRPr b="0" i="0" sz="4200" u="none" cap="none" strike="noStrik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48" name="Google Shape;1348;p142"/>
            <p:cNvSpPr/>
            <p:nvPr/>
          </p:nvSpPr>
          <p:spPr>
            <a:xfrm>
              <a:off x="7140" y="2592069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9" name="Google Shape;1349;p142"/>
            <p:cNvSpPr/>
            <p:nvPr/>
          </p:nvSpPr>
          <p:spPr>
            <a:xfrm>
              <a:off x="264696" y="2592069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0" name="Google Shape;1350;p142"/>
            <p:cNvSpPr/>
            <p:nvPr/>
          </p:nvSpPr>
          <p:spPr>
            <a:xfrm>
              <a:off x="522252" y="2592069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1" name="Google Shape;1351;p142"/>
            <p:cNvSpPr/>
            <p:nvPr/>
          </p:nvSpPr>
          <p:spPr>
            <a:xfrm>
              <a:off x="779808" y="2592069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2" name="Google Shape;1352;p142"/>
            <p:cNvSpPr/>
            <p:nvPr/>
          </p:nvSpPr>
          <p:spPr>
            <a:xfrm>
              <a:off x="1037364" y="2592069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3" name="Google Shape;1353;p142"/>
            <p:cNvSpPr/>
            <p:nvPr/>
          </p:nvSpPr>
          <p:spPr>
            <a:xfrm>
              <a:off x="1294920" y="2592069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4" name="Google Shape;1354;p142"/>
            <p:cNvSpPr/>
            <p:nvPr/>
          </p:nvSpPr>
          <p:spPr>
            <a:xfrm>
              <a:off x="1552476" y="2592069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5" name="Google Shape;1355;p142"/>
            <p:cNvSpPr/>
            <p:nvPr/>
          </p:nvSpPr>
          <p:spPr>
            <a:xfrm>
              <a:off x="1810032" y="2592069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6" name="Google Shape;1356;p142"/>
            <p:cNvSpPr/>
            <p:nvPr/>
          </p:nvSpPr>
          <p:spPr>
            <a:xfrm>
              <a:off x="2067588" y="2592069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7" name="Google Shape;1357;p142"/>
            <p:cNvSpPr/>
            <p:nvPr/>
          </p:nvSpPr>
          <p:spPr>
            <a:xfrm>
              <a:off x="2325144" y="2592069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8" name="Google Shape;1358;p142"/>
            <p:cNvSpPr/>
            <p:nvPr/>
          </p:nvSpPr>
          <p:spPr>
            <a:xfrm>
              <a:off x="2582701" y="2592069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9" name="Google Shape;1359;p142"/>
            <p:cNvSpPr/>
            <p:nvPr/>
          </p:nvSpPr>
          <p:spPr>
            <a:xfrm>
              <a:off x="2840257" y="2592069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0" name="Google Shape;1360;p142"/>
            <p:cNvSpPr/>
            <p:nvPr/>
          </p:nvSpPr>
          <p:spPr>
            <a:xfrm>
              <a:off x="3097813" y="2592069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1" name="Google Shape;1361;p142"/>
            <p:cNvSpPr/>
            <p:nvPr/>
          </p:nvSpPr>
          <p:spPr>
            <a:xfrm>
              <a:off x="3355369" y="2592069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2" name="Google Shape;1362;p142"/>
            <p:cNvSpPr/>
            <p:nvPr/>
          </p:nvSpPr>
          <p:spPr>
            <a:xfrm>
              <a:off x="3612925" y="2592069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63" name="Google Shape;1363;p142"/>
          <p:cNvSpPr txBox="1"/>
          <p:nvPr>
            <p:ph type="title"/>
          </p:nvPr>
        </p:nvSpPr>
        <p:spPr>
          <a:xfrm>
            <a:off x="1218882" y="549278"/>
            <a:ext cx="21939900" cy="148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05450" lIns="105450" spcFirstLastPara="1" rIns="105450" wrap="square" tIns="105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14F11"/>
              </a:buClr>
              <a:buSzPts val="3200"/>
              <a:buFont typeface="Calibri"/>
              <a:buNone/>
            </a:pPr>
            <a:r>
              <a:rPr b="0" i="0" lang="en-US" sz="6500" u="none" cap="none" strike="noStrike">
                <a:solidFill>
                  <a:srgbClr val="F14F11"/>
                </a:solidFill>
                <a:latin typeface="Calibri"/>
                <a:ea typeface="Calibri"/>
                <a:cs typeface="Calibri"/>
                <a:sym typeface="Calibri"/>
              </a:rPr>
              <a:t>You can</a:t>
            </a:r>
            <a:r>
              <a:rPr lang="en-US"/>
              <a:t>’t trust the data</a:t>
            </a:r>
            <a:endParaRPr/>
          </a:p>
        </p:txBody>
      </p:sp>
      <p:sp>
        <p:nvSpPr>
          <p:cNvPr id="1364" name="Google Shape;1364;p142"/>
          <p:cNvSpPr/>
          <p:nvPr/>
        </p:nvSpPr>
        <p:spPr>
          <a:xfrm>
            <a:off x="17591681" y="9668774"/>
            <a:ext cx="532200" cy="432600"/>
          </a:xfrm>
          <a:prstGeom prst="ellipse">
            <a:avLst/>
          </a:prstGeom>
          <a:solidFill>
            <a:srgbClr val="383425"/>
          </a:solidFill>
          <a:ln>
            <a:noFill/>
          </a:ln>
        </p:spPr>
        <p:txBody>
          <a:bodyPr anchorCtr="0" anchor="ctr" bIns="105450" lIns="105450" spcFirstLastPara="1" rIns="105450" wrap="square" tIns="1054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Calibri"/>
              <a:buNone/>
            </a:pPr>
            <a:r>
              <a:t/>
            </a:r>
            <a:endParaRPr b="0" i="0" sz="42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5" name="Google Shape;1365;p142"/>
          <p:cNvSpPr/>
          <p:nvPr/>
        </p:nvSpPr>
        <p:spPr>
          <a:xfrm>
            <a:off x="16957859" y="8638550"/>
            <a:ext cx="532200" cy="432600"/>
          </a:xfrm>
          <a:prstGeom prst="ellipse">
            <a:avLst/>
          </a:prstGeom>
          <a:solidFill>
            <a:srgbClr val="383425"/>
          </a:solidFill>
          <a:ln>
            <a:noFill/>
          </a:ln>
        </p:spPr>
        <p:txBody>
          <a:bodyPr anchorCtr="0" anchor="ctr" bIns="105450" lIns="105450" spcFirstLastPara="1" rIns="105450" wrap="square" tIns="1054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Calibri"/>
              <a:buNone/>
            </a:pPr>
            <a:r>
              <a:t/>
            </a:r>
            <a:endParaRPr b="0" i="0" sz="42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6" name="Google Shape;1366;p142"/>
          <p:cNvSpPr/>
          <p:nvPr/>
        </p:nvSpPr>
        <p:spPr>
          <a:xfrm>
            <a:off x="5549119" y="9153662"/>
            <a:ext cx="532200" cy="432600"/>
          </a:xfrm>
          <a:prstGeom prst="ellipse">
            <a:avLst/>
          </a:prstGeom>
          <a:solidFill>
            <a:srgbClr val="383425"/>
          </a:solidFill>
          <a:ln>
            <a:noFill/>
          </a:ln>
        </p:spPr>
        <p:txBody>
          <a:bodyPr anchorCtr="0" anchor="ctr" bIns="105450" lIns="105450" spcFirstLastPara="1" rIns="105450" wrap="square" tIns="1054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Calibri"/>
              <a:buNone/>
            </a:pPr>
            <a:r>
              <a:t/>
            </a:r>
            <a:endParaRPr b="0" i="0" sz="42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67" name="Google Shape;1367;p142"/>
          <p:cNvGrpSpPr/>
          <p:nvPr/>
        </p:nvGrpSpPr>
        <p:grpSpPr>
          <a:xfrm>
            <a:off x="8718217" y="8123436"/>
            <a:ext cx="7504308" cy="2961934"/>
            <a:chOff x="0" y="-1"/>
            <a:chExt cx="3049416" cy="1480967"/>
          </a:xfrm>
        </p:grpSpPr>
        <p:sp>
          <p:nvSpPr>
            <p:cNvPr id="1368" name="Google Shape;1368;p142"/>
            <p:cNvSpPr/>
            <p:nvPr/>
          </p:nvSpPr>
          <p:spPr>
            <a:xfrm>
              <a:off x="514575" y="1264666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9" name="Google Shape;1369;p142"/>
            <p:cNvSpPr/>
            <p:nvPr/>
          </p:nvSpPr>
          <p:spPr>
            <a:xfrm>
              <a:off x="0" y="515112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0" name="Google Shape;1370;p142"/>
            <p:cNvSpPr/>
            <p:nvPr/>
          </p:nvSpPr>
          <p:spPr>
            <a:xfrm>
              <a:off x="2575560" y="-1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1" name="Google Shape;1371;p142"/>
            <p:cNvSpPr/>
            <p:nvPr/>
          </p:nvSpPr>
          <p:spPr>
            <a:xfrm>
              <a:off x="2833116" y="-1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2" name="Google Shape;1372;p142"/>
            <p:cNvSpPr/>
            <p:nvPr/>
          </p:nvSpPr>
          <p:spPr>
            <a:xfrm>
              <a:off x="257556" y="515112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3" name="Google Shape;1373;p142"/>
            <p:cNvSpPr/>
            <p:nvPr/>
          </p:nvSpPr>
          <p:spPr>
            <a:xfrm>
              <a:off x="2318004" y="515112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74" name="Google Shape;1374;p142"/>
          <p:cNvGrpSpPr/>
          <p:nvPr/>
        </p:nvGrpSpPr>
        <p:grpSpPr>
          <a:xfrm>
            <a:off x="5531541" y="8123438"/>
            <a:ext cx="13226259" cy="3477044"/>
            <a:chOff x="-1" y="0"/>
            <a:chExt cx="5374562" cy="1738522"/>
          </a:xfrm>
        </p:grpSpPr>
        <p:sp>
          <p:nvSpPr>
            <p:cNvPr id="1375" name="Google Shape;1375;p142"/>
            <p:cNvSpPr/>
            <p:nvPr/>
          </p:nvSpPr>
          <p:spPr>
            <a:xfrm>
              <a:off x="4385593" y="0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6" name="Google Shape;1376;p142"/>
            <p:cNvSpPr/>
            <p:nvPr/>
          </p:nvSpPr>
          <p:spPr>
            <a:xfrm>
              <a:off x="4643149" y="0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7" name="Google Shape;1377;p142"/>
            <p:cNvSpPr/>
            <p:nvPr/>
          </p:nvSpPr>
          <p:spPr>
            <a:xfrm>
              <a:off x="4900705" y="0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8" name="Google Shape;1378;p142"/>
            <p:cNvSpPr/>
            <p:nvPr/>
          </p:nvSpPr>
          <p:spPr>
            <a:xfrm>
              <a:off x="5158261" y="0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9" name="Google Shape;1379;p142"/>
            <p:cNvSpPr/>
            <p:nvPr/>
          </p:nvSpPr>
          <p:spPr>
            <a:xfrm>
              <a:off x="766063" y="264160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0" name="Google Shape;1380;p142"/>
            <p:cNvSpPr/>
            <p:nvPr/>
          </p:nvSpPr>
          <p:spPr>
            <a:xfrm>
              <a:off x="-1" y="264160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1" name="Google Shape;1381;p142"/>
            <p:cNvSpPr/>
            <p:nvPr/>
          </p:nvSpPr>
          <p:spPr>
            <a:xfrm>
              <a:off x="257555" y="264160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2" name="Google Shape;1382;p142"/>
            <p:cNvSpPr/>
            <p:nvPr/>
          </p:nvSpPr>
          <p:spPr>
            <a:xfrm>
              <a:off x="515111" y="264160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3" name="Google Shape;1383;p142"/>
            <p:cNvSpPr/>
            <p:nvPr/>
          </p:nvSpPr>
          <p:spPr>
            <a:xfrm>
              <a:off x="1810032" y="257556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4" name="Google Shape;1384;p142"/>
            <p:cNvSpPr/>
            <p:nvPr/>
          </p:nvSpPr>
          <p:spPr>
            <a:xfrm>
              <a:off x="2325144" y="257556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5" name="Google Shape;1385;p142"/>
            <p:cNvSpPr/>
            <p:nvPr/>
          </p:nvSpPr>
          <p:spPr>
            <a:xfrm>
              <a:off x="3097813" y="257556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6" name="Google Shape;1386;p142"/>
            <p:cNvSpPr/>
            <p:nvPr/>
          </p:nvSpPr>
          <p:spPr>
            <a:xfrm>
              <a:off x="3612925" y="257556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7" name="Google Shape;1387;p142"/>
            <p:cNvSpPr/>
            <p:nvPr/>
          </p:nvSpPr>
          <p:spPr>
            <a:xfrm>
              <a:off x="4900705" y="257556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8" name="Google Shape;1388;p142"/>
            <p:cNvSpPr/>
            <p:nvPr/>
          </p:nvSpPr>
          <p:spPr>
            <a:xfrm>
              <a:off x="264696" y="515112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9" name="Google Shape;1389;p142"/>
            <p:cNvSpPr/>
            <p:nvPr/>
          </p:nvSpPr>
          <p:spPr>
            <a:xfrm>
              <a:off x="1036827" y="1023620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0" name="Google Shape;1390;p142"/>
            <p:cNvSpPr/>
            <p:nvPr/>
          </p:nvSpPr>
          <p:spPr>
            <a:xfrm>
              <a:off x="1551939" y="1023620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1" name="Google Shape;1391;p142"/>
            <p:cNvSpPr/>
            <p:nvPr/>
          </p:nvSpPr>
          <p:spPr>
            <a:xfrm>
              <a:off x="3354832" y="1023620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2" name="Google Shape;1392;p142"/>
            <p:cNvSpPr/>
            <p:nvPr/>
          </p:nvSpPr>
          <p:spPr>
            <a:xfrm>
              <a:off x="3612388" y="1023620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3" name="Google Shape;1393;p142"/>
            <p:cNvSpPr/>
            <p:nvPr/>
          </p:nvSpPr>
          <p:spPr>
            <a:xfrm>
              <a:off x="3869944" y="1023620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4" name="Google Shape;1394;p142"/>
            <p:cNvSpPr/>
            <p:nvPr/>
          </p:nvSpPr>
          <p:spPr>
            <a:xfrm>
              <a:off x="4385056" y="1023620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5" name="Google Shape;1395;p142"/>
            <p:cNvSpPr/>
            <p:nvPr/>
          </p:nvSpPr>
          <p:spPr>
            <a:xfrm>
              <a:off x="5157724" y="1023620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6" name="Google Shape;1396;p142"/>
            <p:cNvSpPr/>
            <p:nvPr/>
          </p:nvSpPr>
          <p:spPr>
            <a:xfrm>
              <a:off x="264696" y="1017016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7" name="Google Shape;1397;p142"/>
            <p:cNvSpPr/>
            <p:nvPr/>
          </p:nvSpPr>
          <p:spPr>
            <a:xfrm>
              <a:off x="522252" y="1017016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8" name="Google Shape;1398;p142"/>
            <p:cNvSpPr/>
            <p:nvPr/>
          </p:nvSpPr>
          <p:spPr>
            <a:xfrm>
              <a:off x="1294920" y="257556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9" name="Google Shape;1399;p142"/>
            <p:cNvSpPr/>
            <p:nvPr/>
          </p:nvSpPr>
          <p:spPr>
            <a:xfrm>
              <a:off x="1552476" y="257556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0" name="Google Shape;1400;p142"/>
            <p:cNvSpPr/>
            <p:nvPr/>
          </p:nvSpPr>
          <p:spPr>
            <a:xfrm>
              <a:off x="2067588" y="257556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1" name="Google Shape;1401;p142"/>
            <p:cNvSpPr/>
            <p:nvPr/>
          </p:nvSpPr>
          <p:spPr>
            <a:xfrm>
              <a:off x="2582701" y="257556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2" name="Google Shape;1402;p142"/>
            <p:cNvSpPr/>
            <p:nvPr/>
          </p:nvSpPr>
          <p:spPr>
            <a:xfrm>
              <a:off x="2840257" y="257556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3" name="Google Shape;1403;p142"/>
            <p:cNvSpPr/>
            <p:nvPr/>
          </p:nvSpPr>
          <p:spPr>
            <a:xfrm>
              <a:off x="3355369" y="257556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4" name="Google Shape;1404;p142"/>
            <p:cNvSpPr/>
            <p:nvPr/>
          </p:nvSpPr>
          <p:spPr>
            <a:xfrm>
              <a:off x="4385593" y="257556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5" name="Google Shape;1405;p142"/>
            <p:cNvSpPr/>
            <p:nvPr/>
          </p:nvSpPr>
          <p:spPr>
            <a:xfrm>
              <a:off x="264159" y="1264666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6" name="Google Shape;1406;p142"/>
            <p:cNvSpPr/>
            <p:nvPr/>
          </p:nvSpPr>
          <p:spPr>
            <a:xfrm>
              <a:off x="521715" y="1264666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7" name="Google Shape;1407;p142"/>
            <p:cNvSpPr/>
            <p:nvPr/>
          </p:nvSpPr>
          <p:spPr>
            <a:xfrm>
              <a:off x="2582164" y="1264666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8" name="Google Shape;1408;p142"/>
            <p:cNvSpPr/>
            <p:nvPr/>
          </p:nvSpPr>
          <p:spPr>
            <a:xfrm>
              <a:off x="2839720" y="1264666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9" name="Google Shape;1409;p142"/>
            <p:cNvSpPr/>
            <p:nvPr/>
          </p:nvSpPr>
          <p:spPr>
            <a:xfrm>
              <a:off x="3354832" y="1264666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0" name="Google Shape;1410;p142"/>
            <p:cNvSpPr/>
            <p:nvPr/>
          </p:nvSpPr>
          <p:spPr>
            <a:xfrm>
              <a:off x="4127500" y="1264666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1" name="Google Shape;1411;p142"/>
            <p:cNvSpPr/>
            <p:nvPr/>
          </p:nvSpPr>
          <p:spPr>
            <a:xfrm>
              <a:off x="5157724" y="1264666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2" name="Google Shape;1412;p142"/>
            <p:cNvSpPr/>
            <p:nvPr/>
          </p:nvSpPr>
          <p:spPr>
            <a:xfrm>
              <a:off x="522252" y="515112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3" name="Google Shape;1413;p142"/>
            <p:cNvSpPr/>
            <p:nvPr/>
          </p:nvSpPr>
          <p:spPr>
            <a:xfrm>
              <a:off x="779808" y="515112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4" name="Google Shape;1414;p142"/>
            <p:cNvSpPr/>
            <p:nvPr/>
          </p:nvSpPr>
          <p:spPr>
            <a:xfrm>
              <a:off x="4385593" y="515112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5" name="Google Shape;1415;p142"/>
            <p:cNvSpPr/>
            <p:nvPr/>
          </p:nvSpPr>
          <p:spPr>
            <a:xfrm>
              <a:off x="5158261" y="515112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6" name="Google Shape;1416;p142"/>
            <p:cNvSpPr/>
            <p:nvPr/>
          </p:nvSpPr>
          <p:spPr>
            <a:xfrm>
              <a:off x="1551939" y="1522222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7" name="Google Shape;1417;p142"/>
            <p:cNvSpPr/>
            <p:nvPr/>
          </p:nvSpPr>
          <p:spPr>
            <a:xfrm>
              <a:off x="2324607" y="1522222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8" name="Google Shape;1418;p142"/>
            <p:cNvSpPr/>
            <p:nvPr/>
          </p:nvSpPr>
          <p:spPr>
            <a:xfrm>
              <a:off x="2582164" y="1522222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9" name="Google Shape;1419;p142"/>
            <p:cNvSpPr/>
            <p:nvPr/>
          </p:nvSpPr>
          <p:spPr>
            <a:xfrm>
              <a:off x="2839720" y="1522222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0" name="Google Shape;1420;p142"/>
            <p:cNvSpPr/>
            <p:nvPr/>
          </p:nvSpPr>
          <p:spPr>
            <a:xfrm>
              <a:off x="3097276" y="1522222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1" name="Google Shape;1421;p142"/>
            <p:cNvSpPr/>
            <p:nvPr/>
          </p:nvSpPr>
          <p:spPr>
            <a:xfrm>
              <a:off x="3354832" y="1522222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2" name="Google Shape;1422;p142"/>
            <p:cNvSpPr/>
            <p:nvPr/>
          </p:nvSpPr>
          <p:spPr>
            <a:xfrm>
              <a:off x="3612388" y="1522222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3" name="Google Shape;1423;p142"/>
            <p:cNvSpPr/>
            <p:nvPr/>
          </p:nvSpPr>
          <p:spPr>
            <a:xfrm>
              <a:off x="3869944" y="1522222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4" name="Google Shape;1424;p142"/>
            <p:cNvSpPr/>
            <p:nvPr/>
          </p:nvSpPr>
          <p:spPr>
            <a:xfrm>
              <a:off x="4127500" y="1522222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5" name="Google Shape;1425;p142"/>
            <p:cNvSpPr/>
            <p:nvPr/>
          </p:nvSpPr>
          <p:spPr>
            <a:xfrm>
              <a:off x="4385056" y="1522222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6" name="Google Shape;1426;p142"/>
            <p:cNvSpPr/>
            <p:nvPr/>
          </p:nvSpPr>
          <p:spPr>
            <a:xfrm>
              <a:off x="4642612" y="1522222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7" name="Google Shape;1427;p142"/>
            <p:cNvSpPr/>
            <p:nvPr/>
          </p:nvSpPr>
          <p:spPr>
            <a:xfrm>
              <a:off x="4900168" y="1522222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8" name="Google Shape;1428;p142"/>
            <p:cNvSpPr/>
            <p:nvPr/>
          </p:nvSpPr>
          <p:spPr>
            <a:xfrm>
              <a:off x="5157724" y="1522222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9" name="Google Shape;1429;p142"/>
            <p:cNvSpPr/>
            <p:nvPr/>
          </p:nvSpPr>
          <p:spPr>
            <a:xfrm>
              <a:off x="2067588" y="772668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0" name="Google Shape;1430;p142"/>
            <p:cNvSpPr/>
            <p:nvPr/>
          </p:nvSpPr>
          <p:spPr>
            <a:xfrm>
              <a:off x="2325144" y="772668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1" name="Google Shape;1431;p142"/>
            <p:cNvSpPr/>
            <p:nvPr/>
          </p:nvSpPr>
          <p:spPr>
            <a:xfrm>
              <a:off x="2840257" y="772668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2" name="Google Shape;1432;p142"/>
            <p:cNvSpPr/>
            <p:nvPr/>
          </p:nvSpPr>
          <p:spPr>
            <a:xfrm>
              <a:off x="3097813" y="772668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3" name="Google Shape;1433;p142"/>
            <p:cNvSpPr/>
            <p:nvPr/>
          </p:nvSpPr>
          <p:spPr>
            <a:xfrm>
              <a:off x="4385593" y="772668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4" name="Google Shape;1434;p142"/>
            <p:cNvSpPr/>
            <p:nvPr/>
          </p:nvSpPr>
          <p:spPr>
            <a:xfrm>
              <a:off x="5158261" y="772668"/>
              <a:ext cx="216300" cy="216300"/>
            </a:xfrm>
            <a:prstGeom prst="ellipse">
              <a:avLst/>
            </a:prstGeom>
            <a:solidFill>
              <a:srgbClr val="383425"/>
            </a:solidFill>
            <a:ln>
              <a:noFill/>
            </a:ln>
          </p:spPr>
          <p:txBody>
            <a:bodyPr anchorCtr="0" anchor="ctr" bIns="105450" lIns="105450" spcFirstLastPara="1" rIns="105450" wrap="square" tIns="105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200"/>
                <a:buFont typeface="Calibri"/>
                <a:buNone/>
              </a:pPr>
              <a:r>
                <a:t/>
              </a:r>
              <a:endParaRPr b="0" i="0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35" name="Google Shape;1435;p142"/>
          <p:cNvSpPr/>
          <p:nvPr/>
        </p:nvSpPr>
        <p:spPr>
          <a:xfrm>
            <a:off x="5320357" y="12444740"/>
            <a:ext cx="13854300" cy="8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105450" lIns="105450" spcFirstLastPara="1" rIns="105450" wrap="square" tIns="105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Calibri"/>
              <a:buNone/>
            </a:pPr>
            <a:r>
              <a:rPr b="0" i="0" lang="en-US" sz="2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Data: John C. Bogle, (2007) The Little Book of Common Sense Investing, J Wiley &amp; Sons, pp. 80-81</a:t>
            </a:r>
            <a:endParaRPr b="0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Calibri"/>
              <a:buNone/>
            </a:pPr>
            <a:r>
              <a:rPr b="0" i="0" lang="en-US" sz="2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US equity fund data from 1970-2005. </a:t>
            </a:r>
            <a:endParaRPr b="0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6" name="Google Shape;1436;p142"/>
          <p:cNvSpPr txBox="1"/>
          <p:nvPr>
            <p:ph idx="12" type="sldNum"/>
          </p:nvPr>
        </p:nvSpPr>
        <p:spPr>
          <a:xfrm>
            <a:off x="22525069" y="13026946"/>
            <a:ext cx="673200" cy="5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05450" lIns="105450" spcFirstLastPara="1" rIns="105450" wrap="square" tIns="10545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425"/>
              </a:buClr>
              <a:buSzPts val="2800"/>
              <a:buFont typeface="Arial"/>
              <a:buNone/>
            </a:pPr>
            <a:fld id="{00000000-1234-1234-1234-123412341234}" type="slidenum">
              <a:rPr b="0" i="0" lang="en-US" sz="2800" u="none" cap="none" strike="noStrike">
                <a:solidFill>
                  <a:srgbClr val="383425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0" name="Shape 1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1" name="Google Shape;1441;p143"/>
          <p:cNvSpPr txBox="1"/>
          <p:nvPr>
            <p:ph type="title"/>
          </p:nvPr>
        </p:nvSpPr>
        <p:spPr>
          <a:xfrm>
            <a:off x="1218882" y="549278"/>
            <a:ext cx="21939900" cy="148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05450" lIns="105450" spcFirstLastPara="1" rIns="105450" wrap="square" tIns="105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14F11"/>
              </a:buClr>
              <a:buSzPts val="3200"/>
              <a:buFont typeface="Calibri"/>
              <a:buNone/>
            </a:pPr>
            <a:r>
              <a:rPr lang="en-US"/>
              <a:t>4</a:t>
            </a:r>
            <a:r>
              <a:rPr b="0" i="0" lang="en-US" sz="6500" u="none" cap="none" strike="noStrike">
                <a:solidFill>
                  <a:srgbClr val="F14F11"/>
                </a:solidFill>
                <a:latin typeface="Calibri"/>
                <a:ea typeface="Calibri"/>
                <a:cs typeface="Calibri"/>
                <a:sym typeface="Calibri"/>
              </a:rPr>
              <a:t>. Incoming client portfolio analysis</a:t>
            </a:r>
            <a:endParaRPr/>
          </a:p>
        </p:txBody>
      </p:sp>
      <p:sp>
        <p:nvSpPr>
          <p:cNvPr id="1442" name="Google Shape;1442;p143"/>
          <p:cNvSpPr txBox="1"/>
          <p:nvPr>
            <p:ph idx="1" type="body"/>
          </p:nvPr>
        </p:nvSpPr>
        <p:spPr>
          <a:xfrm>
            <a:off x="1218882" y="2028826"/>
            <a:ext cx="21939900" cy="10014000"/>
          </a:xfrm>
          <a:prstGeom prst="rect">
            <a:avLst/>
          </a:prstGeom>
          <a:noFill/>
          <a:ln>
            <a:noFill/>
          </a:ln>
        </p:spPr>
        <p:txBody>
          <a:bodyPr anchorCtr="0" anchor="t" bIns="105450" lIns="105450" spcFirstLastPara="1" rIns="105450" wrap="square" tIns="105450">
            <a:noAutofit/>
          </a:bodyPr>
          <a:lstStyle/>
          <a:p>
            <a:pPr indent="-787400" lvl="0" marL="78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600"/>
              <a:buFont typeface="Arial"/>
              <a:buChar char="•"/>
            </a:pPr>
            <a:r>
              <a:rPr b="0" i="0" lang="en-US" sz="4600" u="none" cap="none" strike="noStrik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Just because he got away with it doesn’t mean it wasn’t risky!</a:t>
            </a:r>
            <a:endParaRPr/>
          </a:p>
        </p:txBody>
      </p:sp>
      <p:pic>
        <p:nvPicPr>
          <p:cNvPr id="1443" name="Google Shape;1443;p143"/>
          <p:cNvPicPr preferRelativeResize="0"/>
          <p:nvPr/>
        </p:nvPicPr>
        <p:blipFill rotWithShape="1">
          <a:blip r:embed="rId3">
            <a:alphaModFix/>
          </a:blip>
          <a:srcRect b="0" l="17498" r="0" t="0"/>
          <a:stretch/>
        </p:blipFill>
        <p:spPr>
          <a:xfrm rot="5400000">
            <a:off x="7620089" y="3538998"/>
            <a:ext cx="9157200" cy="83211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4" name="Google Shape;1444;p143"/>
          <p:cNvSpPr txBox="1"/>
          <p:nvPr>
            <p:ph idx="12" type="sldNum"/>
          </p:nvPr>
        </p:nvSpPr>
        <p:spPr>
          <a:xfrm>
            <a:off x="1218883" y="12808586"/>
            <a:ext cx="673200" cy="5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05450" lIns="105450" spcFirstLastPara="1" rIns="105450" wrap="square" tIns="105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</a:pPr>
            <a:fld id="{00000000-1234-1234-1234-123412341234}" type="slidenum">
              <a:rPr b="0" i="0" lang="en-US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8" name="Shape 1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9" name="Google Shape;1449;p144"/>
          <p:cNvSpPr txBox="1"/>
          <p:nvPr>
            <p:ph type="title"/>
          </p:nvPr>
        </p:nvSpPr>
        <p:spPr>
          <a:xfrm>
            <a:off x="1218882" y="549278"/>
            <a:ext cx="21939900" cy="148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05450" lIns="105450" spcFirstLastPara="1" rIns="105450" wrap="square" tIns="105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14F11"/>
              </a:buClr>
              <a:buSzPts val="3200"/>
              <a:buFont typeface="Calibri"/>
              <a:buNone/>
            </a:pPr>
            <a:r>
              <a:rPr lang="en-US"/>
              <a:t>5. </a:t>
            </a:r>
            <a:r>
              <a:rPr b="0" i="0" lang="en-US" sz="6500" u="none" cap="none" strike="noStrike">
                <a:solidFill>
                  <a:srgbClr val="F14F11"/>
                </a:solidFill>
                <a:latin typeface="Calibri"/>
                <a:ea typeface="Calibri"/>
                <a:cs typeface="Calibri"/>
                <a:sym typeface="Calibri"/>
              </a:rPr>
              <a:t>Selecting the most suitable mix for you</a:t>
            </a:r>
            <a:endParaRPr/>
          </a:p>
        </p:txBody>
      </p:sp>
      <p:sp>
        <p:nvSpPr>
          <p:cNvPr id="1450" name="Google Shape;1450;p144"/>
          <p:cNvSpPr txBox="1"/>
          <p:nvPr>
            <p:ph idx="1" type="body"/>
          </p:nvPr>
        </p:nvSpPr>
        <p:spPr>
          <a:xfrm>
            <a:off x="1218882" y="2028826"/>
            <a:ext cx="21939900" cy="10014000"/>
          </a:xfrm>
          <a:prstGeom prst="rect">
            <a:avLst/>
          </a:prstGeom>
          <a:noFill/>
          <a:ln>
            <a:noFill/>
          </a:ln>
        </p:spPr>
        <p:txBody>
          <a:bodyPr anchorCtr="0" anchor="t" bIns="105450" lIns="105450" spcFirstLastPara="1" rIns="105450" wrap="square" tIns="105450">
            <a:noAutofit/>
          </a:bodyPr>
          <a:lstStyle/>
          <a:p>
            <a:pPr indent="-787400" lvl="0" marL="78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600"/>
              <a:buFont typeface="Arial"/>
              <a:buChar char="•"/>
            </a:pPr>
            <a:r>
              <a:rPr b="0" i="0" lang="en-US" sz="4600" u="none" cap="none" strike="noStrik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Balancing ownership and lending</a:t>
            </a:r>
            <a:endParaRPr/>
          </a:p>
        </p:txBody>
      </p:sp>
      <p:grpSp>
        <p:nvGrpSpPr>
          <p:cNvPr id="1451" name="Google Shape;1451;p144"/>
          <p:cNvGrpSpPr/>
          <p:nvPr/>
        </p:nvGrpSpPr>
        <p:grpSpPr>
          <a:xfrm>
            <a:off x="3546577" y="3185944"/>
            <a:ext cx="18010570" cy="9244300"/>
            <a:chOff x="-1" y="-1"/>
            <a:chExt cx="7318692" cy="4622150"/>
          </a:xfrm>
        </p:grpSpPr>
        <p:pic>
          <p:nvPicPr>
            <p:cNvPr id="1452" name="Google Shape;1452;p14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102360" y="416781"/>
              <a:ext cx="1236300" cy="12363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453" name="Google Shape;1453;p144"/>
            <p:cNvGrpSpPr/>
            <p:nvPr/>
          </p:nvGrpSpPr>
          <p:grpSpPr>
            <a:xfrm>
              <a:off x="-1" y="-1"/>
              <a:ext cx="7318692" cy="4622150"/>
              <a:chOff x="0" y="0"/>
              <a:chExt cx="7318692" cy="4622150"/>
            </a:xfrm>
          </p:grpSpPr>
          <p:cxnSp>
            <p:nvCxnSpPr>
              <p:cNvPr id="1454" name="Google Shape;1454;p144"/>
              <p:cNvCxnSpPr/>
              <p:nvPr/>
            </p:nvCxnSpPr>
            <p:spPr>
              <a:xfrm>
                <a:off x="809034" y="26962"/>
                <a:ext cx="10800" cy="41217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383425"/>
                </a:solidFill>
                <a:prstDash val="solid"/>
                <a:round/>
                <a:headEnd len="med" w="med" type="triangle"/>
                <a:tailEnd len="sm" w="sm" type="none"/>
              </a:ln>
            </p:spPr>
          </p:cxnSp>
          <p:cxnSp>
            <p:nvCxnSpPr>
              <p:cNvPr id="1455" name="Google Shape;1455;p144"/>
              <p:cNvCxnSpPr/>
              <p:nvPr/>
            </p:nvCxnSpPr>
            <p:spPr>
              <a:xfrm>
                <a:off x="809033" y="4159654"/>
                <a:ext cx="6100500" cy="18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383425"/>
                </a:solidFill>
                <a:prstDash val="solid"/>
                <a:round/>
                <a:headEnd len="sm" w="sm" type="none"/>
                <a:tailEnd len="med" w="med" type="triangle"/>
              </a:ln>
            </p:spPr>
          </p:cxnSp>
          <p:sp>
            <p:nvSpPr>
              <p:cNvPr id="1456" name="Google Shape;1456;p144"/>
              <p:cNvSpPr/>
              <p:nvPr/>
            </p:nvSpPr>
            <p:spPr>
              <a:xfrm>
                <a:off x="4576237" y="91062"/>
                <a:ext cx="2312400" cy="269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Calibri"/>
                  <a:buNone/>
                </a:pPr>
                <a:r>
                  <a:rPr b="0" i="0" lang="en-US" sz="28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Growth assets</a:t>
                </a:r>
                <a:endParaRPr b="0" i="0" sz="3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1457" name="Google Shape;1457;p144"/>
              <p:cNvCxnSpPr/>
              <p:nvPr/>
            </p:nvCxnSpPr>
            <p:spPr>
              <a:xfrm flipH="1" rot="10800000">
                <a:off x="1935154" y="1360913"/>
                <a:ext cx="3039300" cy="1858500"/>
              </a:xfrm>
              <a:prstGeom prst="straightConnector1">
                <a:avLst/>
              </a:prstGeom>
              <a:noFill/>
              <a:ln cap="flat" cmpd="sng" w="25400">
                <a:solidFill>
                  <a:srgbClr val="383425"/>
                </a:solidFill>
                <a:prstDash val="dash"/>
                <a:round/>
                <a:headEnd len="med" w="med" type="triangle"/>
                <a:tailEnd len="med" w="med" type="triangle"/>
              </a:ln>
            </p:spPr>
          </p:cxnSp>
          <p:sp>
            <p:nvSpPr>
              <p:cNvPr id="1458" name="Google Shape;1458;p144"/>
              <p:cNvSpPr/>
              <p:nvPr/>
            </p:nvSpPr>
            <p:spPr>
              <a:xfrm>
                <a:off x="0" y="0"/>
                <a:ext cx="523500" cy="269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105450" lIns="105450" spcFirstLastPara="1" rIns="105450" wrap="square" tIns="1054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Calibri"/>
                  <a:buNone/>
                </a:pPr>
                <a:r>
                  <a:rPr b="0" i="0" lang="en-US" sz="28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Return</a:t>
                </a:r>
                <a:endParaRPr b="0" i="0" sz="3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9" name="Google Shape;1459;p144"/>
              <p:cNvSpPr/>
              <p:nvPr/>
            </p:nvSpPr>
            <p:spPr>
              <a:xfrm>
                <a:off x="6967992" y="3966501"/>
                <a:ext cx="350700" cy="269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105450" lIns="105450" spcFirstLastPara="1" rIns="105450" wrap="square" tIns="1054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Calibri"/>
                  <a:buNone/>
                </a:pPr>
                <a:r>
                  <a:rPr b="0" i="0" lang="en-US" sz="28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Risk</a:t>
                </a:r>
                <a:endParaRPr b="0" i="0" sz="3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460" name="Google Shape;1460;p144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892271" y="2876697"/>
                <a:ext cx="1216500" cy="12165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461" name="Google Shape;1461;p144"/>
              <p:cNvSpPr/>
              <p:nvPr/>
            </p:nvSpPr>
            <p:spPr>
              <a:xfrm rot="-5400000">
                <a:off x="-1425561" y="2099120"/>
                <a:ext cx="3707700" cy="269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105450" lIns="105450" spcFirstLastPara="1" rIns="105450" wrap="square" tIns="1054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Calibri"/>
                  <a:buNone/>
                </a:pPr>
                <a:r>
                  <a:rPr b="0" i="0" lang="en-US" sz="28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Your financial need to take risk to meet your goals</a:t>
                </a:r>
                <a:endParaRPr b="0" i="0" sz="3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2" name="Google Shape;1462;p144"/>
              <p:cNvSpPr/>
              <p:nvPr/>
            </p:nvSpPr>
            <p:spPr>
              <a:xfrm>
                <a:off x="2863017" y="4353050"/>
                <a:ext cx="4046700" cy="269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105450" lIns="105450" spcFirstLastPara="1" rIns="105450" wrap="square" tIns="1054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Calibri"/>
                  <a:buNone/>
                </a:pPr>
                <a:r>
                  <a:rPr b="0" i="0" lang="en-US" sz="28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Your emotional tolerance to and financial capacity for risk</a:t>
                </a:r>
                <a:endParaRPr b="0" i="0" sz="3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1463" name="Google Shape;1463;p144"/>
              <p:cNvCxnSpPr/>
              <p:nvPr/>
            </p:nvCxnSpPr>
            <p:spPr>
              <a:xfrm>
                <a:off x="838503" y="2245116"/>
                <a:ext cx="1950300" cy="18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383425"/>
                </a:solidFill>
                <a:prstDash val="solid"/>
                <a:round/>
                <a:headEnd len="sm" w="sm" type="none"/>
                <a:tailEnd len="med" w="med" type="triangle"/>
              </a:ln>
            </p:spPr>
          </p:cxnSp>
          <p:cxnSp>
            <p:nvCxnSpPr>
              <p:cNvPr id="1464" name="Google Shape;1464;p144"/>
              <p:cNvCxnSpPr/>
              <p:nvPr/>
            </p:nvCxnSpPr>
            <p:spPr>
              <a:xfrm rot="10800000">
                <a:off x="3455210" y="2950350"/>
                <a:ext cx="0" cy="11778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383425"/>
                </a:solidFill>
                <a:prstDash val="solid"/>
                <a:round/>
                <a:headEnd len="sm" w="sm" type="none"/>
                <a:tailEnd len="med" w="med" type="triangle"/>
              </a:ln>
            </p:spPr>
          </p:cxnSp>
          <p:sp>
            <p:nvSpPr>
              <p:cNvPr id="1465" name="Google Shape;1465;p144"/>
              <p:cNvSpPr/>
              <p:nvPr/>
            </p:nvSpPr>
            <p:spPr>
              <a:xfrm>
                <a:off x="2172764" y="1426108"/>
                <a:ext cx="2312400" cy="269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Calibri"/>
                  <a:buNone/>
                </a:pPr>
                <a:r>
                  <a:rPr b="0" i="0" lang="en-US" sz="28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Your portfolio?</a:t>
                </a:r>
                <a:endParaRPr b="0" i="0" sz="3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6" name="Google Shape;1466;p144"/>
              <p:cNvSpPr/>
              <p:nvPr/>
            </p:nvSpPr>
            <p:spPr>
              <a:xfrm>
                <a:off x="453212" y="2634516"/>
                <a:ext cx="2312400" cy="269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105450" lIns="105450" spcFirstLastPara="1" rIns="105450" wrap="square" tIns="1054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Calibri"/>
                  <a:buNone/>
                </a:pPr>
                <a:r>
                  <a:rPr b="0" i="0" lang="en-US" sz="28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Defensive assets</a:t>
                </a:r>
                <a:endParaRPr b="0" i="0" sz="3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1467" name="Google Shape;1467;p14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2839449" y="1771253"/>
              <a:ext cx="1167900" cy="11679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68" name="Google Shape;1468;p144"/>
          <p:cNvSpPr txBox="1"/>
          <p:nvPr>
            <p:ph idx="12" type="sldNum"/>
          </p:nvPr>
        </p:nvSpPr>
        <p:spPr>
          <a:xfrm>
            <a:off x="1218883" y="12808586"/>
            <a:ext cx="673200" cy="5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05450" lIns="105450" spcFirstLastPara="1" rIns="105450" wrap="square" tIns="105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</a:pPr>
            <a:fld id="{00000000-1234-1234-1234-123412341234}" type="slidenum">
              <a:rPr b="0" i="0" lang="en-US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2" name="Shape 1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3" name="Google Shape;1473;p1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422550"/>
            <a:ext cx="24377648" cy="12293449"/>
          </a:xfrm>
          <a:prstGeom prst="rect">
            <a:avLst/>
          </a:prstGeom>
          <a:noFill/>
          <a:ln>
            <a:noFill/>
          </a:ln>
        </p:spPr>
      </p:pic>
      <p:sp>
        <p:nvSpPr>
          <p:cNvPr id="1474" name="Google Shape;1474;p145"/>
          <p:cNvSpPr/>
          <p:nvPr/>
        </p:nvSpPr>
        <p:spPr>
          <a:xfrm>
            <a:off x="0" y="0"/>
            <a:ext cx="24377649" cy="13716000"/>
          </a:xfrm>
          <a:prstGeom prst="rect">
            <a:avLst/>
          </a:prstGeom>
          <a:solidFill>
            <a:schemeClr val="lt1">
              <a:alpha val="3647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475" name="Google Shape;1475;p1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6035" cy="12090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76" name="Google Shape;1476;p145"/>
          <p:cNvCxnSpPr/>
          <p:nvPr/>
        </p:nvCxnSpPr>
        <p:spPr>
          <a:xfrm>
            <a:off x="4966969" y="12917511"/>
            <a:ext cx="18017065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477" name="Google Shape;1477;p145"/>
          <p:cNvSpPr/>
          <p:nvPr/>
        </p:nvSpPr>
        <p:spPr>
          <a:xfrm flipH="1">
            <a:off x="3784816" y="5450164"/>
            <a:ext cx="1828177" cy="1828177"/>
          </a:xfrm>
          <a:prstGeom prst="homePlate">
            <a:avLst>
              <a:gd fmla="val 0" name="adj"/>
            </a:avLst>
          </a:prstGeom>
          <a:gradFill>
            <a:gsLst>
              <a:gs pos="0">
                <a:srgbClr val="F08420"/>
              </a:gs>
              <a:gs pos="46000">
                <a:srgbClr val="DB4927"/>
              </a:gs>
              <a:gs pos="100000">
                <a:srgbClr val="CD252C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Lato"/>
              <a:buNone/>
            </a:pPr>
            <a:r>
              <a:rPr b="0" i="1" lang="en-US" sz="9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4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8" name="Google Shape;1478;p145"/>
          <p:cNvSpPr/>
          <p:nvPr/>
        </p:nvSpPr>
        <p:spPr>
          <a:xfrm>
            <a:off x="5612994" y="5450164"/>
            <a:ext cx="13323936" cy="1828177"/>
          </a:xfrm>
          <a:prstGeom prst="rect">
            <a:avLst/>
          </a:prstGeom>
          <a:solidFill>
            <a:srgbClr val="E3E3E1">
              <a:alpha val="41176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79" name="Google Shape;1479;p145"/>
          <p:cNvSpPr txBox="1"/>
          <p:nvPr/>
        </p:nvSpPr>
        <p:spPr>
          <a:xfrm>
            <a:off x="5920346" y="5727157"/>
            <a:ext cx="13518027" cy="127419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b="1" i="1" lang="en-US" sz="9600" u="none" cap="none" strike="noStrike">
                <a:solidFill>
                  <a:srgbClr val="CF2A2B"/>
                </a:solidFill>
                <a:latin typeface="Lato"/>
                <a:ea typeface="Lato"/>
                <a:cs typeface="Lato"/>
                <a:sym typeface="Lato"/>
              </a:rPr>
              <a:t>Strategy </a:t>
            </a:r>
            <a:r>
              <a:rPr b="0" i="1" lang="en-US" sz="9600" u="none" cap="none" strike="noStrike">
                <a:solidFill>
                  <a:srgbClr val="0B0F10"/>
                </a:solidFill>
                <a:latin typeface="Lato"/>
                <a:ea typeface="Lato"/>
                <a:cs typeface="Lato"/>
                <a:sym typeface="Lato"/>
              </a:rPr>
              <a:t>Presentation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3" name="Shape 1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" name="Google Shape;1484;p146"/>
          <p:cNvSpPr txBox="1"/>
          <p:nvPr/>
        </p:nvSpPr>
        <p:spPr>
          <a:xfrm>
            <a:off x="1675965" y="1434003"/>
            <a:ext cx="175449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Font typeface="Lato"/>
              <a:buNone/>
            </a:pPr>
            <a:r>
              <a:rPr b="0" i="0" lang="en-US" sz="7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The </a:t>
            </a:r>
            <a:r>
              <a:rPr b="1" i="0" lang="en-US" sz="7200" u="none" cap="none" strike="noStrike">
                <a:solidFill>
                  <a:srgbClr val="B00000"/>
                </a:solidFill>
                <a:latin typeface="Lato"/>
                <a:ea typeface="Lato"/>
                <a:cs typeface="Lato"/>
                <a:sym typeface="Lato"/>
              </a:rPr>
              <a:t>Client Experience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85" name="Google Shape;1485;p1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86" name="Google Shape;1486;p146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487" name="Google Shape;1487;p146"/>
          <p:cNvSpPr/>
          <p:nvPr/>
        </p:nvSpPr>
        <p:spPr>
          <a:xfrm rot="5400000">
            <a:off x="9959318" y="2597201"/>
            <a:ext cx="643200" cy="2441100"/>
          </a:xfrm>
          <a:custGeom>
            <a:rect b="b" l="l" r="r" t="t"/>
            <a:pathLst>
              <a:path extrusionOk="0" h="120000" w="120000">
                <a:moveTo>
                  <a:pt x="0" y="120000"/>
                </a:moveTo>
                <a:lnTo>
                  <a:pt x="0" y="33716"/>
                </a:lnTo>
                <a:cubicBezTo>
                  <a:pt x="0" y="20300"/>
                  <a:pt x="23505" y="9422"/>
                  <a:pt x="52500" y="9422"/>
                </a:cubicBezTo>
                <a:lnTo>
                  <a:pt x="90000" y="9422"/>
                </a:lnTo>
                <a:lnTo>
                  <a:pt x="90000" y="0"/>
                </a:lnTo>
                <a:lnTo>
                  <a:pt x="120000" y="16361"/>
                </a:lnTo>
                <a:lnTo>
                  <a:pt x="90000" y="32727"/>
                </a:lnTo>
                <a:lnTo>
                  <a:pt x="90000" y="23305"/>
                </a:lnTo>
                <a:lnTo>
                  <a:pt x="52500" y="23305"/>
                </a:lnTo>
                <a:cubicBezTo>
                  <a:pt x="40072" y="23305"/>
                  <a:pt x="30000" y="27966"/>
                  <a:pt x="30000" y="33716"/>
                </a:cubicBezTo>
                <a:lnTo>
                  <a:pt x="30000" y="120000"/>
                </a:lnTo>
                <a:close/>
              </a:path>
            </a:pathLst>
          </a:custGeom>
          <a:solidFill>
            <a:srgbClr val="C8051B"/>
          </a:solidFill>
          <a:ln cap="flat" cmpd="sng" w="9525">
            <a:solidFill>
              <a:srgbClr val="C8051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Lato"/>
              <a:buNone/>
            </a:pPr>
            <a:r>
              <a:t/>
            </a:r>
            <a:endParaRPr b="0" i="0" sz="5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488" name="Google Shape;1488;p146"/>
          <p:cNvGrpSpPr/>
          <p:nvPr/>
        </p:nvGrpSpPr>
        <p:grpSpPr>
          <a:xfrm>
            <a:off x="5378078" y="3043371"/>
            <a:ext cx="3577386" cy="1154387"/>
            <a:chOff x="0" y="0"/>
            <a:chExt cx="3788400" cy="1197000"/>
          </a:xfrm>
        </p:grpSpPr>
        <p:sp>
          <p:nvSpPr>
            <p:cNvPr id="1489" name="Google Shape;1489;p146"/>
            <p:cNvSpPr/>
            <p:nvPr/>
          </p:nvSpPr>
          <p:spPr>
            <a:xfrm>
              <a:off x="0" y="0"/>
              <a:ext cx="3788400" cy="1197000"/>
            </a:xfrm>
            <a:prstGeom prst="roundRect">
              <a:avLst>
                <a:gd fmla="val 16667" name="adj"/>
              </a:avLst>
            </a:prstGeom>
            <a:solidFill>
              <a:srgbClr val="F68600"/>
            </a:solidFill>
            <a:ln cap="flat" cmpd="sng" w="9525">
              <a:solidFill>
                <a:srgbClr val="F686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3200"/>
                <a:buFont typeface="Lato"/>
                <a:buNone/>
              </a:pPr>
              <a:r>
                <a:t/>
              </a:r>
              <a:endParaRPr b="0" i="0" sz="32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490" name="Google Shape;1490;p146"/>
            <p:cNvSpPr/>
            <p:nvPr/>
          </p:nvSpPr>
          <p:spPr>
            <a:xfrm>
              <a:off x="58431" y="234029"/>
              <a:ext cx="3671700" cy="72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Lato"/>
                <a:buNone/>
              </a:pPr>
              <a:r>
                <a:rPr b="0" i="0" lang="en-US" sz="32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Is it mind blowing?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91" name="Google Shape;1491;p146"/>
          <p:cNvGrpSpPr/>
          <p:nvPr/>
        </p:nvGrpSpPr>
        <p:grpSpPr>
          <a:xfrm>
            <a:off x="9262672" y="4210286"/>
            <a:ext cx="3764358" cy="1154387"/>
            <a:chOff x="0" y="0"/>
            <a:chExt cx="3986400" cy="1197000"/>
          </a:xfrm>
        </p:grpSpPr>
        <p:sp>
          <p:nvSpPr>
            <p:cNvPr id="1492" name="Google Shape;1492;p146"/>
            <p:cNvSpPr/>
            <p:nvPr/>
          </p:nvSpPr>
          <p:spPr>
            <a:xfrm>
              <a:off x="0" y="0"/>
              <a:ext cx="3986400" cy="1197000"/>
            </a:xfrm>
            <a:prstGeom prst="roundRect">
              <a:avLst>
                <a:gd fmla="val 16667" name="adj"/>
              </a:avLst>
            </a:prstGeom>
            <a:solidFill>
              <a:srgbClr val="F68600"/>
            </a:solidFill>
            <a:ln cap="flat" cmpd="sng" w="9525">
              <a:solidFill>
                <a:srgbClr val="F686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3200"/>
                <a:buFont typeface="Lato"/>
                <a:buNone/>
              </a:pPr>
              <a:r>
                <a:t/>
              </a:r>
              <a:endParaRPr b="0" i="0" sz="32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493" name="Google Shape;1493;p146"/>
            <p:cNvSpPr/>
            <p:nvPr/>
          </p:nvSpPr>
          <p:spPr>
            <a:xfrm>
              <a:off x="58433" y="234029"/>
              <a:ext cx="3869400" cy="72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Lato"/>
                <a:buNone/>
              </a:pPr>
              <a:r>
                <a:rPr b="0" i="0" lang="en-US" sz="32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Inital Contact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94" name="Google Shape;1494;p146"/>
          <p:cNvGrpSpPr/>
          <p:nvPr/>
        </p:nvGrpSpPr>
        <p:grpSpPr>
          <a:xfrm>
            <a:off x="7797637" y="4461742"/>
            <a:ext cx="1241996" cy="1394812"/>
            <a:chOff x="0" y="0"/>
            <a:chExt cx="1315256" cy="1446300"/>
          </a:xfrm>
        </p:grpSpPr>
        <p:sp>
          <p:nvSpPr>
            <p:cNvPr id="1495" name="Google Shape;1495;p146"/>
            <p:cNvSpPr/>
            <p:nvPr/>
          </p:nvSpPr>
          <p:spPr>
            <a:xfrm>
              <a:off x="0" y="0"/>
              <a:ext cx="1315200" cy="1446300"/>
            </a:xfrm>
            <a:custGeom>
              <a:rect b="b" l="l" r="r" t="t"/>
              <a:pathLst>
                <a:path extrusionOk="0" h="120000" w="120000">
                  <a:moveTo>
                    <a:pt x="31" y="40183"/>
                  </a:moveTo>
                  <a:cubicBezTo>
                    <a:pt x="31" y="58505"/>
                    <a:pt x="37040" y="74511"/>
                    <a:pt x="90007" y="79088"/>
                  </a:cubicBezTo>
                  <a:lnTo>
                    <a:pt x="90007" y="65455"/>
                  </a:lnTo>
                  <a:lnTo>
                    <a:pt x="119999" y="94005"/>
                  </a:lnTo>
                  <a:lnTo>
                    <a:pt x="90007" y="120000"/>
                  </a:lnTo>
                  <a:lnTo>
                    <a:pt x="90007" y="106361"/>
                  </a:lnTo>
                  <a:lnTo>
                    <a:pt x="90007" y="106361"/>
                  </a:lnTo>
                  <a:cubicBezTo>
                    <a:pt x="37040" y="101783"/>
                    <a:pt x="31" y="85777"/>
                    <a:pt x="31" y="67455"/>
                  </a:cubicBezTo>
                  <a:close/>
                  <a:moveTo>
                    <a:pt x="119999" y="27272"/>
                  </a:moveTo>
                  <a:cubicBezTo>
                    <a:pt x="69438" y="27272"/>
                    <a:pt x="24309" y="37888"/>
                    <a:pt x="7155" y="53822"/>
                  </a:cubicBezTo>
                  <a:lnTo>
                    <a:pt x="7155" y="53822"/>
                  </a:lnTo>
                  <a:cubicBezTo>
                    <a:pt x="-15331" y="32944"/>
                    <a:pt x="16966" y="9916"/>
                    <a:pt x="79287" y="2383"/>
                  </a:cubicBezTo>
                  <a:cubicBezTo>
                    <a:pt x="92344" y="805"/>
                    <a:pt x="106122" y="0"/>
                    <a:pt x="119999" y="0"/>
                  </a:cubicBezTo>
                  <a:close/>
                </a:path>
              </a:pathLst>
            </a:custGeom>
            <a:solidFill>
              <a:srgbClr val="C8051B"/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496" name="Google Shape;1496;p146"/>
            <p:cNvSpPr/>
            <p:nvPr/>
          </p:nvSpPr>
          <p:spPr>
            <a:xfrm>
              <a:off x="0" y="0"/>
              <a:ext cx="1315200" cy="648600"/>
            </a:xfrm>
            <a:custGeom>
              <a:rect b="b" l="l" r="r" t="t"/>
              <a:pathLst>
                <a:path extrusionOk="0" h="120000" w="120000">
                  <a:moveTo>
                    <a:pt x="119999" y="60811"/>
                  </a:moveTo>
                  <a:cubicBezTo>
                    <a:pt x="69438" y="60811"/>
                    <a:pt x="24309" y="84483"/>
                    <a:pt x="7155" y="120000"/>
                  </a:cubicBezTo>
                  <a:lnTo>
                    <a:pt x="7155" y="120000"/>
                  </a:lnTo>
                  <a:cubicBezTo>
                    <a:pt x="-15331" y="73455"/>
                    <a:pt x="16966" y="22111"/>
                    <a:pt x="79287" y="5316"/>
                  </a:cubicBezTo>
                  <a:cubicBezTo>
                    <a:pt x="92344" y="1800"/>
                    <a:pt x="106122" y="0"/>
                    <a:pt x="119999" y="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497" name="Google Shape;1497;p146"/>
            <p:cNvSpPr/>
            <p:nvPr/>
          </p:nvSpPr>
          <p:spPr>
            <a:xfrm>
              <a:off x="356" y="0"/>
              <a:ext cx="1314900" cy="1446300"/>
            </a:xfrm>
            <a:custGeom>
              <a:rect b="b" l="l" r="r" t="t"/>
              <a:pathLst>
                <a:path extrusionOk="0" h="120000" w="120000">
                  <a:moveTo>
                    <a:pt x="0" y="40183"/>
                  </a:moveTo>
                  <a:cubicBezTo>
                    <a:pt x="0" y="58505"/>
                    <a:pt x="37016" y="74511"/>
                    <a:pt x="90000" y="79088"/>
                  </a:cubicBezTo>
                  <a:lnTo>
                    <a:pt x="90000" y="65455"/>
                  </a:lnTo>
                  <a:lnTo>
                    <a:pt x="120000" y="94005"/>
                  </a:lnTo>
                  <a:lnTo>
                    <a:pt x="90000" y="120000"/>
                  </a:lnTo>
                  <a:lnTo>
                    <a:pt x="90000" y="106361"/>
                  </a:lnTo>
                  <a:lnTo>
                    <a:pt x="90000" y="106361"/>
                  </a:lnTo>
                  <a:cubicBezTo>
                    <a:pt x="37016" y="101783"/>
                    <a:pt x="0" y="85777"/>
                    <a:pt x="0" y="67455"/>
                  </a:cubicBezTo>
                  <a:lnTo>
                    <a:pt x="0" y="40183"/>
                  </a:lnTo>
                  <a:cubicBezTo>
                    <a:pt x="0" y="17988"/>
                    <a:pt x="53727" y="0"/>
                    <a:pt x="120000" y="0"/>
                  </a:cubicBezTo>
                  <a:lnTo>
                    <a:pt x="120000" y="27272"/>
                  </a:lnTo>
                  <a:cubicBezTo>
                    <a:pt x="69427" y="27272"/>
                    <a:pt x="24283" y="37888"/>
                    <a:pt x="7122" y="53822"/>
                  </a:cubicBezTo>
                </a:path>
              </a:pathLst>
            </a:custGeom>
            <a:noFill/>
            <a:ln cap="flat" cmpd="sng" w="9525">
              <a:solidFill>
                <a:srgbClr val="C8051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1498" name="Google Shape;1498;p146"/>
          <p:cNvSpPr/>
          <p:nvPr/>
        </p:nvSpPr>
        <p:spPr>
          <a:xfrm>
            <a:off x="13169014" y="10694916"/>
            <a:ext cx="6294300" cy="10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600"/>
              </a:buClr>
              <a:buSzPts val="2800"/>
              <a:buFont typeface="Lato"/>
              <a:buNone/>
            </a:pPr>
            <a:r>
              <a:rPr b="0" i="0" lang="en-US" sz="2800" u="none" cap="none" strike="noStrike">
                <a:solidFill>
                  <a:srgbClr val="F68600"/>
                </a:solidFill>
                <a:latin typeface="Lato"/>
                <a:ea typeface="Lato"/>
                <a:cs typeface="Lato"/>
                <a:sym typeface="Lato"/>
              </a:rPr>
              <a:t>Referral Opportunity </a:t>
            </a:r>
            <a:r>
              <a:rPr b="0" i="0" lang="en-US" sz="28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rPr>
              <a:t>- get all steps right and here’s your next client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99" name="Google Shape;1499;p146"/>
          <p:cNvGrpSpPr/>
          <p:nvPr/>
        </p:nvGrpSpPr>
        <p:grpSpPr>
          <a:xfrm>
            <a:off x="9262672" y="5499716"/>
            <a:ext cx="3764358" cy="1154387"/>
            <a:chOff x="0" y="0"/>
            <a:chExt cx="3986400" cy="1197000"/>
          </a:xfrm>
        </p:grpSpPr>
        <p:sp>
          <p:nvSpPr>
            <p:cNvPr id="1500" name="Google Shape;1500;p146"/>
            <p:cNvSpPr/>
            <p:nvPr/>
          </p:nvSpPr>
          <p:spPr>
            <a:xfrm>
              <a:off x="0" y="0"/>
              <a:ext cx="3986400" cy="1197000"/>
            </a:xfrm>
            <a:prstGeom prst="roundRect">
              <a:avLst>
                <a:gd fmla="val 16667" name="adj"/>
              </a:avLst>
            </a:prstGeom>
            <a:solidFill>
              <a:srgbClr val="F68600"/>
            </a:solidFill>
            <a:ln cap="flat" cmpd="sng" w="9525">
              <a:solidFill>
                <a:srgbClr val="F686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3200"/>
                <a:buFont typeface="Lato"/>
                <a:buNone/>
              </a:pPr>
              <a:r>
                <a:t/>
              </a:r>
              <a:endParaRPr b="0" i="0" sz="32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501" name="Google Shape;1501;p146"/>
            <p:cNvSpPr/>
            <p:nvPr/>
          </p:nvSpPr>
          <p:spPr>
            <a:xfrm>
              <a:off x="58433" y="234029"/>
              <a:ext cx="3869400" cy="72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Lato"/>
                <a:buNone/>
              </a:pPr>
              <a:r>
                <a:rPr b="0" i="0" lang="en-US" sz="32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First Meeting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02" name="Google Shape;1502;p146"/>
          <p:cNvGrpSpPr/>
          <p:nvPr/>
        </p:nvGrpSpPr>
        <p:grpSpPr>
          <a:xfrm>
            <a:off x="9262672" y="6789148"/>
            <a:ext cx="3764358" cy="1154387"/>
            <a:chOff x="0" y="0"/>
            <a:chExt cx="3986400" cy="1197000"/>
          </a:xfrm>
        </p:grpSpPr>
        <p:sp>
          <p:nvSpPr>
            <p:cNvPr id="1503" name="Google Shape;1503;p146"/>
            <p:cNvSpPr/>
            <p:nvPr/>
          </p:nvSpPr>
          <p:spPr>
            <a:xfrm>
              <a:off x="0" y="0"/>
              <a:ext cx="3986400" cy="1197000"/>
            </a:xfrm>
            <a:prstGeom prst="roundRect">
              <a:avLst>
                <a:gd fmla="val 16667" name="adj"/>
              </a:avLst>
            </a:prstGeom>
            <a:solidFill>
              <a:srgbClr val="F68600"/>
            </a:solidFill>
            <a:ln cap="flat" cmpd="sng" w="9525">
              <a:solidFill>
                <a:srgbClr val="F686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3200"/>
                <a:buFont typeface="Lato"/>
                <a:buNone/>
              </a:pPr>
              <a:r>
                <a:t/>
              </a:r>
              <a:endParaRPr b="0" i="0" sz="32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504" name="Google Shape;1504;p146"/>
            <p:cNvSpPr/>
            <p:nvPr/>
          </p:nvSpPr>
          <p:spPr>
            <a:xfrm>
              <a:off x="58433" y="234029"/>
              <a:ext cx="3869400" cy="72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Lato"/>
                <a:buNone/>
              </a:pPr>
              <a:r>
                <a:rPr b="0" i="0" lang="en-US" sz="32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Discovery/Fact Find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05" name="Google Shape;1505;p146"/>
          <p:cNvGrpSpPr/>
          <p:nvPr/>
        </p:nvGrpSpPr>
        <p:grpSpPr>
          <a:xfrm>
            <a:off x="9262672" y="8040946"/>
            <a:ext cx="3764358" cy="1229610"/>
            <a:chOff x="0" y="0"/>
            <a:chExt cx="3986400" cy="1275000"/>
          </a:xfrm>
        </p:grpSpPr>
        <p:sp>
          <p:nvSpPr>
            <p:cNvPr id="1506" name="Google Shape;1506;p146"/>
            <p:cNvSpPr/>
            <p:nvPr/>
          </p:nvSpPr>
          <p:spPr>
            <a:xfrm>
              <a:off x="0" y="39018"/>
              <a:ext cx="3986400" cy="1197000"/>
            </a:xfrm>
            <a:prstGeom prst="roundRect">
              <a:avLst>
                <a:gd fmla="val 16667" name="adj"/>
              </a:avLst>
            </a:prstGeom>
            <a:solidFill>
              <a:srgbClr val="FF0000"/>
            </a:solidFill>
            <a:ln cap="flat" cmpd="sng" w="9525">
              <a:solidFill>
                <a:srgbClr val="F686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3200"/>
                <a:buFont typeface="Lato"/>
                <a:buNone/>
              </a:pPr>
              <a:r>
                <a:t/>
              </a:r>
              <a:endParaRPr b="0" i="0" sz="32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507" name="Google Shape;1507;p146"/>
            <p:cNvSpPr/>
            <p:nvPr/>
          </p:nvSpPr>
          <p:spPr>
            <a:xfrm>
              <a:off x="58433" y="0"/>
              <a:ext cx="3869400" cy="12750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Lato"/>
                <a:buNone/>
              </a:pPr>
              <a:r>
                <a:rPr b="0" i="0" lang="en-US" sz="32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Strategy Presentation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08" name="Google Shape;1508;p146"/>
          <p:cNvGrpSpPr/>
          <p:nvPr/>
        </p:nvGrpSpPr>
        <p:grpSpPr>
          <a:xfrm>
            <a:off x="9262672" y="9368008"/>
            <a:ext cx="3764358" cy="1154387"/>
            <a:chOff x="0" y="0"/>
            <a:chExt cx="3986400" cy="1197000"/>
          </a:xfrm>
        </p:grpSpPr>
        <p:sp>
          <p:nvSpPr>
            <p:cNvPr id="1509" name="Google Shape;1509;p146"/>
            <p:cNvSpPr/>
            <p:nvPr/>
          </p:nvSpPr>
          <p:spPr>
            <a:xfrm>
              <a:off x="0" y="0"/>
              <a:ext cx="3986400" cy="1197000"/>
            </a:xfrm>
            <a:prstGeom prst="roundRect">
              <a:avLst>
                <a:gd fmla="val 16667" name="adj"/>
              </a:avLst>
            </a:prstGeom>
            <a:solidFill>
              <a:srgbClr val="FF9900"/>
            </a:solidFill>
            <a:ln cap="flat" cmpd="sng" w="9525">
              <a:solidFill>
                <a:srgbClr val="F686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3200"/>
                <a:buFont typeface="Lato"/>
                <a:buNone/>
              </a:pPr>
              <a:r>
                <a:t/>
              </a:r>
              <a:endParaRPr b="0" i="0" sz="32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510" name="Google Shape;1510;p146"/>
            <p:cNvSpPr/>
            <p:nvPr/>
          </p:nvSpPr>
          <p:spPr>
            <a:xfrm>
              <a:off x="58433" y="234029"/>
              <a:ext cx="3869400" cy="729000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Lato"/>
                <a:buNone/>
              </a:pPr>
              <a:r>
                <a:rPr b="0" i="0" lang="en-US" sz="32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Onboarding -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Lato"/>
                <a:buNone/>
              </a:pPr>
              <a:r>
                <a:rPr b="0" i="0" lang="en-US" sz="32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Implementation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11" name="Google Shape;1511;p146"/>
          <p:cNvGrpSpPr/>
          <p:nvPr/>
        </p:nvGrpSpPr>
        <p:grpSpPr>
          <a:xfrm>
            <a:off x="9262672" y="10657438"/>
            <a:ext cx="3764358" cy="1154387"/>
            <a:chOff x="0" y="0"/>
            <a:chExt cx="3986400" cy="1197000"/>
          </a:xfrm>
        </p:grpSpPr>
        <p:sp>
          <p:nvSpPr>
            <p:cNvPr id="1512" name="Google Shape;1512;p146"/>
            <p:cNvSpPr/>
            <p:nvPr/>
          </p:nvSpPr>
          <p:spPr>
            <a:xfrm>
              <a:off x="0" y="0"/>
              <a:ext cx="3986400" cy="1197000"/>
            </a:xfrm>
            <a:prstGeom prst="roundRect">
              <a:avLst>
                <a:gd fmla="val 16667" name="adj"/>
              </a:avLst>
            </a:prstGeom>
            <a:solidFill>
              <a:srgbClr val="F68600"/>
            </a:solidFill>
            <a:ln cap="flat" cmpd="sng" w="9525">
              <a:solidFill>
                <a:srgbClr val="F686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3200"/>
                <a:buFont typeface="Lato"/>
                <a:buNone/>
              </a:pPr>
              <a:r>
                <a:t/>
              </a:r>
              <a:endParaRPr b="0" i="0" sz="32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513" name="Google Shape;1513;p146"/>
            <p:cNvSpPr/>
            <p:nvPr/>
          </p:nvSpPr>
          <p:spPr>
            <a:xfrm>
              <a:off x="58433" y="234029"/>
              <a:ext cx="3869400" cy="72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Lato"/>
                <a:buNone/>
              </a:pPr>
              <a:r>
                <a:rPr b="0" i="0" lang="en-US" sz="32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Referral Opportunity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14" name="Google Shape;1514;p146"/>
          <p:cNvGrpSpPr/>
          <p:nvPr/>
        </p:nvGrpSpPr>
        <p:grpSpPr>
          <a:xfrm>
            <a:off x="7797637" y="5880115"/>
            <a:ext cx="1241996" cy="1394812"/>
            <a:chOff x="0" y="0"/>
            <a:chExt cx="1315256" cy="1446300"/>
          </a:xfrm>
        </p:grpSpPr>
        <p:sp>
          <p:nvSpPr>
            <p:cNvPr id="1515" name="Google Shape;1515;p146"/>
            <p:cNvSpPr/>
            <p:nvPr/>
          </p:nvSpPr>
          <p:spPr>
            <a:xfrm>
              <a:off x="0" y="0"/>
              <a:ext cx="1315200" cy="1446300"/>
            </a:xfrm>
            <a:custGeom>
              <a:rect b="b" l="l" r="r" t="t"/>
              <a:pathLst>
                <a:path extrusionOk="0" h="120000" w="120000">
                  <a:moveTo>
                    <a:pt x="31" y="40183"/>
                  </a:moveTo>
                  <a:cubicBezTo>
                    <a:pt x="31" y="58505"/>
                    <a:pt x="37040" y="74511"/>
                    <a:pt x="90007" y="79088"/>
                  </a:cubicBezTo>
                  <a:lnTo>
                    <a:pt x="90007" y="65455"/>
                  </a:lnTo>
                  <a:lnTo>
                    <a:pt x="119999" y="94005"/>
                  </a:lnTo>
                  <a:lnTo>
                    <a:pt x="90007" y="120000"/>
                  </a:lnTo>
                  <a:lnTo>
                    <a:pt x="90007" y="106361"/>
                  </a:lnTo>
                  <a:lnTo>
                    <a:pt x="90007" y="106361"/>
                  </a:lnTo>
                  <a:cubicBezTo>
                    <a:pt x="37040" y="101783"/>
                    <a:pt x="31" y="85777"/>
                    <a:pt x="31" y="67455"/>
                  </a:cubicBezTo>
                  <a:close/>
                  <a:moveTo>
                    <a:pt x="119999" y="27272"/>
                  </a:moveTo>
                  <a:cubicBezTo>
                    <a:pt x="69438" y="27272"/>
                    <a:pt x="24309" y="37888"/>
                    <a:pt x="7155" y="53822"/>
                  </a:cubicBezTo>
                  <a:lnTo>
                    <a:pt x="7155" y="53822"/>
                  </a:lnTo>
                  <a:cubicBezTo>
                    <a:pt x="-15331" y="32944"/>
                    <a:pt x="16966" y="9916"/>
                    <a:pt x="79287" y="2383"/>
                  </a:cubicBezTo>
                  <a:cubicBezTo>
                    <a:pt x="92344" y="805"/>
                    <a:pt x="106122" y="0"/>
                    <a:pt x="119999" y="0"/>
                  </a:cubicBezTo>
                  <a:close/>
                </a:path>
              </a:pathLst>
            </a:custGeom>
            <a:solidFill>
              <a:srgbClr val="C8051B"/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516" name="Google Shape;1516;p146"/>
            <p:cNvSpPr/>
            <p:nvPr/>
          </p:nvSpPr>
          <p:spPr>
            <a:xfrm>
              <a:off x="0" y="0"/>
              <a:ext cx="1315200" cy="648600"/>
            </a:xfrm>
            <a:custGeom>
              <a:rect b="b" l="l" r="r" t="t"/>
              <a:pathLst>
                <a:path extrusionOk="0" h="120000" w="120000">
                  <a:moveTo>
                    <a:pt x="119999" y="60811"/>
                  </a:moveTo>
                  <a:cubicBezTo>
                    <a:pt x="69438" y="60811"/>
                    <a:pt x="24309" y="84483"/>
                    <a:pt x="7155" y="120000"/>
                  </a:cubicBezTo>
                  <a:lnTo>
                    <a:pt x="7155" y="120000"/>
                  </a:lnTo>
                  <a:cubicBezTo>
                    <a:pt x="-15331" y="73455"/>
                    <a:pt x="16966" y="22111"/>
                    <a:pt x="79287" y="5316"/>
                  </a:cubicBezTo>
                  <a:cubicBezTo>
                    <a:pt x="92344" y="1800"/>
                    <a:pt x="106122" y="0"/>
                    <a:pt x="119999" y="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517" name="Google Shape;1517;p146"/>
            <p:cNvSpPr/>
            <p:nvPr/>
          </p:nvSpPr>
          <p:spPr>
            <a:xfrm>
              <a:off x="356" y="0"/>
              <a:ext cx="1314900" cy="1446300"/>
            </a:xfrm>
            <a:custGeom>
              <a:rect b="b" l="l" r="r" t="t"/>
              <a:pathLst>
                <a:path extrusionOk="0" h="120000" w="120000">
                  <a:moveTo>
                    <a:pt x="0" y="40183"/>
                  </a:moveTo>
                  <a:cubicBezTo>
                    <a:pt x="0" y="58505"/>
                    <a:pt x="37016" y="74511"/>
                    <a:pt x="90000" y="79088"/>
                  </a:cubicBezTo>
                  <a:lnTo>
                    <a:pt x="90000" y="65455"/>
                  </a:lnTo>
                  <a:lnTo>
                    <a:pt x="120000" y="94005"/>
                  </a:lnTo>
                  <a:lnTo>
                    <a:pt x="90000" y="120000"/>
                  </a:lnTo>
                  <a:lnTo>
                    <a:pt x="90000" y="106361"/>
                  </a:lnTo>
                  <a:lnTo>
                    <a:pt x="90000" y="106361"/>
                  </a:lnTo>
                  <a:cubicBezTo>
                    <a:pt x="37016" y="101783"/>
                    <a:pt x="0" y="85777"/>
                    <a:pt x="0" y="67455"/>
                  </a:cubicBezTo>
                  <a:lnTo>
                    <a:pt x="0" y="40183"/>
                  </a:lnTo>
                  <a:cubicBezTo>
                    <a:pt x="0" y="17988"/>
                    <a:pt x="53727" y="0"/>
                    <a:pt x="120000" y="0"/>
                  </a:cubicBezTo>
                  <a:lnTo>
                    <a:pt x="120000" y="27272"/>
                  </a:lnTo>
                  <a:cubicBezTo>
                    <a:pt x="69427" y="27272"/>
                    <a:pt x="24283" y="37888"/>
                    <a:pt x="7122" y="53822"/>
                  </a:cubicBezTo>
                </a:path>
              </a:pathLst>
            </a:custGeom>
            <a:noFill/>
            <a:ln cap="flat" cmpd="sng" w="9525">
              <a:solidFill>
                <a:srgbClr val="C8051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1518" name="Google Shape;1518;p146"/>
          <p:cNvGrpSpPr/>
          <p:nvPr/>
        </p:nvGrpSpPr>
        <p:grpSpPr>
          <a:xfrm>
            <a:off x="7797637" y="7298489"/>
            <a:ext cx="1241996" cy="1394812"/>
            <a:chOff x="0" y="0"/>
            <a:chExt cx="1315256" cy="1446300"/>
          </a:xfrm>
        </p:grpSpPr>
        <p:sp>
          <p:nvSpPr>
            <p:cNvPr id="1519" name="Google Shape;1519;p146"/>
            <p:cNvSpPr/>
            <p:nvPr/>
          </p:nvSpPr>
          <p:spPr>
            <a:xfrm>
              <a:off x="0" y="0"/>
              <a:ext cx="1315200" cy="1446300"/>
            </a:xfrm>
            <a:custGeom>
              <a:rect b="b" l="l" r="r" t="t"/>
              <a:pathLst>
                <a:path extrusionOk="0" h="120000" w="120000">
                  <a:moveTo>
                    <a:pt x="31" y="40183"/>
                  </a:moveTo>
                  <a:cubicBezTo>
                    <a:pt x="31" y="58505"/>
                    <a:pt x="37040" y="74511"/>
                    <a:pt x="90007" y="79088"/>
                  </a:cubicBezTo>
                  <a:lnTo>
                    <a:pt x="90007" y="65455"/>
                  </a:lnTo>
                  <a:lnTo>
                    <a:pt x="119999" y="94005"/>
                  </a:lnTo>
                  <a:lnTo>
                    <a:pt x="90007" y="120000"/>
                  </a:lnTo>
                  <a:lnTo>
                    <a:pt x="90007" y="106361"/>
                  </a:lnTo>
                  <a:lnTo>
                    <a:pt x="90007" y="106361"/>
                  </a:lnTo>
                  <a:cubicBezTo>
                    <a:pt x="37040" y="101783"/>
                    <a:pt x="31" y="85777"/>
                    <a:pt x="31" y="67455"/>
                  </a:cubicBezTo>
                  <a:close/>
                  <a:moveTo>
                    <a:pt x="119999" y="27272"/>
                  </a:moveTo>
                  <a:cubicBezTo>
                    <a:pt x="69438" y="27272"/>
                    <a:pt x="24309" y="37888"/>
                    <a:pt x="7155" y="53822"/>
                  </a:cubicBezTo>
                  <a:lnTo>
                    <a:pt x="7155" y="53822"/>
                  </a:lnTo>
                  <a:cubicBezTo>
                    <a:pt x="-15331" y="32944"/>
                    <a:pt x="16966" y="9916"/>
                    <a:pt x="79287" y="2383"/>
                  </a:cubicBezTo>
                  <a:cubicBezTo>
                    <a:pt x="92344" y="805"/>
                    <a:pt x="106122" y="0"/>
                    <a:pt x="119999" y="0"/>
                  </a:cubicBezTo>
                  <a:close/>
                </a:path>
              </a:pathLst>
            </a:custGeom>
            <a:solidFill>
              <a:srgbClr val="C8051B"/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520" name="Google Shape;1520;p146"/>
            <p:cNvSpPr/>
            <p:nvPr/>
          </p:nvSpPr>
          <p:spPr>
            <a:xfrm>
              <a:off x="0" y="0"/>
              <a:ext cx="1315200" cy="648600"/>
            </a:xfrm>
            <a:custGeom>
              <a:rect b="b" l="l" r="r" t="t"/>
              <a:pathLst>
                <a:path extrusionOk="0" h="120000" w="120000">
                  <a:moveTo>
                    <a:pt x="119999" y="60811"/>
                  </a:moveTo>
                  <a:cubicBezTo>
                    <a:pt x="69438" y="60811"/>
                    <a:pt x="24309" y="84483"/>
                    <a:pt x="7155" y="120000"/>
                  </a:cubicBezTo>
                  <a:lnTo>
                    <a:pt x="7155" y="120000"/>
                  </a:lnTo>
                  <a:cubicBezTo>
                    <a:pt x="-15331" y="73455"/>
                    <a:pt x="16966" y="22111"/>
                    <a:pt x="79287" y="5316"/>
                  </a:cubicBezTo>
                  <a:cubicBezTo>
                    <a:pt x="92344" y="1800"/>
                    <a:pt x="106122" y="0"/>
                    <a:pt x="119999" y="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521" name="Google Shape;1521;p146"/>
            <p:cNvSpPr/>
            <p:nvPr/>
          </p:nvSpPr>
          <p:spPr>
            <a:xfrm>
              <a:off x="356" y="0"/>
              <a:ext cx="1314900" cy="1446300"/>
            </a:xfrm>
            <a:custGeom>
              <a:rect b="b" l="l" r="r" t="t"/>
              <a:pathLst>
                <a:path extrusionOk="0" h="120000" w="120000">
                  <a:moveTo>
                    <a:pt x="0" y="40183"/>
                  </a:moveTo>
                  <a:cubicBezTo>
                    <a:pt x="0" y="58505"/>
                    <a:pt x="37016" y="74511"/>
                    <a:pt x="90000" y="79088"/>
                  </a:cubicBezTo>
                  <a:lnTo>
                    <a:pt x="90000" y="65455"/>
                  </a:lnTo>
                  <a:lnTo>
                    <a:pt x="120000" y="94005"/>
                  </a:lnTo>
                  <a:lnTo>
                    <a:pt x="90000" y="120000"/>
                  </a:lnTo>
                  <a:lnTo>
                    <a:pt x="90000" y="106361"/>
                  </a:lnTo>
                  <a:lnTo>
                    <a:pt x="90000" y="106361"/>
                  </a:lnTo>
                  <a:cubicBezTo>
                    <a:pt x="37016" y="101783"/>
                    <a:pt x="0" y="85777"/>
                    <a:pt x="0" y="67455"/>
                  </a:cubicBezTo>
                  <a:lnTo>
                    <a:pt x="0" y="40183"/>
                  </a:lnTo>
                  <a:cubicBezTo>
                    <a:pt x="0" y="17988"/>
                    <a:pt x="53727" y="0"/>
                    <a:pt x="120000" y="0"/>
                  </a:cubicBezTo>
                  <a:lnTo>
                    <a:pt x="120000" y="27272"/>
                  </a:lnTo>
                  <a:cubicBezTo>
                    <a:pt x="69427" y="27272"/>
                    <a:pt x="24283" y="37888"/>
                    <a:pt x="7122" y="53822"/>
                  </a:cubicBezTo>
                </a:path>
              </a:pathLst>
            </a:custGeom>
            <a:noFill/>
            <a:ln cap="flat" cmpd="sng" w="9525">
              <a:solidFill>
                <a:srgbClr val="C8051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1522" name="Google Shape;1522;p146"/>
          <p:cNvGrpSpPr/>
          <p:nvPr/>
        </p:nvGrpSpPr>
        <p:grpSpPr>
          <a:xfrm>
            <a:off x="7797637" y="8716860"/>
            <a:ext cx="1241996" cy="1394812"/>
            <a:chOff x="0" y="0"/>
            <a:chExt cx="1315256" cy="1446300"/>
          </a:xfrm>
        </p:grpSpPr>
        <p:sp>
          <p:nvSpPr>
            <p:cNvPr id="1523" name="Google Shape;1523;p146"/>
            <p:cNvSpPr/>
            <p:nvPr/>
          </p:nvSpPr>
          <p:spPr>
            <a:xfrm>
              <a:off x="0" y="0"/>
              <a:ext cx="1315200" cy="1446300"/>
            </a:xfrm>
            <a:custGeom>
              <a:rect b="b" l="l" r="r" t="t"/>
              <a:pathLst>
                <a:path extrusionOk="0" h="120000" w="120000">
                  <a:moveTo>
                    <a:pt x="31" y="40183"/>
                  </a:moveTo>
                  <a:cubicBezTo>
                    <a:pt x="31" y="58505"/>
                    <a:pt x="37040" y="74511"/>
                    <a:pt x="90007" y="79088"/>
                  </a:cubicBezTo>
                  <a:lnTo>
                    <a:pt x="90007" y="65455"/>
                  </a:lnTo>
                  <a:lnTo>
                    <a:pt x="119999" y="94005"/>
                  </a:lnTo>
                  <a:lnTo>
                    <a:pt x="90007" y="120000"/>
                  </a:lnTo>
                  <a:lnTo>
                    <a:pt x="90007" y="106361"/>
                  </a:lnTo>
                  <a:lnTo>
                    <a:pt x="90007" y="106361"/>
                  </a:lnTo>
                  <a:cubicBezTo>
                    <a:pt x="37040" y="101783"/>
                    <a:pt x="31" y="85777"/>
                    <a:pt x="31" y="67455"/>
                  </a:cubicBezTo>
                  <a:close/>
                  <a:moveTo>
                    <a:pt x="119999" y="27272"/>
                  </a:moveTo>
                  <a:cubicBezTo>
                    <a:pt x="69438" y="27272"/>
                    <a:pt x="24309" y="37888"/>
                    <a:pt x="7155" y="53822"/>
                  </a:cubicBezTo>
                  <a:lnTo>
                    <a:pt x="7155" y="53822"/>
                  </a:lnTo>
                  <a:cubicBezTo>
                    <a:pt x="-15331" y="32944"/>
                    <a:pt x="16966" y="9916"/>
                    <a:pt x="79287" y="2383"/>
                  </a:cubicBezTo>
                  <a:cubicBezTo>
                    <a:pt x="92344" y="805"/>
                    <a:pt x="106122" y="0"/>
                    <a:pt x="119999" y="0"/>
                  </a:cubicBezTo>
                  <a:close/>
                </a:path>
              </a:pathLst>
            </a:custGeom>
            <a:solidFill>
              <a:srgbClr val="C8051B"/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524" name="Google Shape;1524;p146"/>
            <p:cNvSpPr/>
            <p:nvPr/>
          </p:nvSpPr>
          <p:spPr>
            <a:xfrm>
              <a:off x="0" y="0"/>
              <a:ext cx="1315200" cy="648600"/>
            </a:xfrm>
            <a:custGeom>
              <a:rect b="b" l="l" r="r" t="t"/>
              <a:pathLst>
                <a:path extrusionOk="0" h="120000" w="120000">
                  <a:moveTo>
                    <a:pt x="119999" y="60811"/>
                  </a:moveTo>
                  <a:cubicBezTo>
                    <a:pt x="69438" y="60811"/>
                    <a:pt x="24309" y="84483"/>
                    <a:pt x="7155" y="120000"/>
                  </a:cubicBezTo>
                  <a:lnTo>
                    <a:pt x="7155" y="120000"/>
                  </a:lnTo>
                  <a:cubicBezTo>
                    <a:pt x="-15331" y="73455"/>
                    <a:pt x="16966" y="22111"/>
                    <a:pt x="79287" y="5316"/>
                  </a:cubicBezTo>
                  <a:cubicBezTo>
                    <a:pt x="92344" y="1800"/>
                    <a:pt x="106122" y="0"/>
                    <a:pt x="119999" y="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525" name="Google Shape;1525;p146"/>
            <p:cNvSpPr/>
            <p:nvPr/>
          </p:nvSpPr>
          <p:spPr>
            <a:xfrm>
              <a:off x="356" y="0"/>
              <a:ext cx="1314900" cy="1446300"/>
            </a:xfrm>
            <a:custGeom>
              <a:rect b="b" l="l" r="r" t="t"/>
              <a:pathLst>
                <a:path extrusionOk="0" h="120000" w="120000">
                  <a:moveTo>
                    <a:pt x="0" y="40183"/>
                  </a:moveTo>
                  <a:cubicBezTo>
                    <a:pt x="0" y="58505"/>
                    <a:pt x="37016" y="74511"/>
                    <a:pt x="90000" y="79088"/>
                  </a:cubicBezTo>
                  <a:lnTo>
                    <a:pt x="90000" y="65455"/>
                  </a:lnTo>
                  <a:lnTo>
                    <a:pt x="120000" y="94005"/>
                  </a:lnTo>
                  <a:lnTo>
                    <a:pt x="90000" y="120000"/>
                  </a:lnTo>
                  <a:lnTo>
                    <a:pt x="90000" y="106361"/>
                  </a:lnTo>
                  <a:lnTo>
                    <a:pt x="90000" y="106361"/>
                  </a:lnTo>
                  <a:cubicBezTo>
                    <a:pt x="37016" y="101783"/>
                    <a:pt x="0" y="85777"/>
                    <a:pt x="0" y="67455"/>
                  </a:cubicBezTo>
                  <a:lnTo>
                    <a:pt x="0" y="40183"/>
                  </a:lnTo>
                  <a:cubicBezTo>
                    <a:pt x="0" y="17988"/>
                    <a:pt x="53727" y="0"/>
                    <a:pt x="120000" y="0"/>
                  </a:cubicBezTo>
                  <a:lnTo>
                    <a:pt x="120000" y="27272"/>
                  </a:lnTo>
                  <a:cubicBezTo>
                    <a:pt x="69427" y="27272"/>
                    <a:pt x="24283" y="37888"/>
                    <a:pt x="7122" y="53822"/>
                  </a:cubicBezTo>
                </a:path>
              </a:pathLst>
            </a:custGeom>
            <a:noFill/>
            <a:ln cap="flat" cmpd="sng" w="9525">
              <a:solidFill>
                <a:srgbClr val="C8051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1526" name="Google Shape;1526;p146"/>
          <p:cNvSpPr/>
          <p:nvPr/>
        </p:nvSpPr>
        <p:spPr>
          <a:xfrm>
            <a:off x="13169014" y="4247768"/>
            <a:ext cx="6294300" cy="55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600"/>
              </a:buClr>
              <a:buSzPts val="2800"/>
              <a:buFont typeface="Lato"/>
              <a:buNone/>
            </a:pPr>
            <a:r>
              <a:rPr b="0" i="0" lang="en-US" sz="2800" u="none" cap="none" strike="noStrike">
                <a:solidFill>
                  <a:srgbClr val="F68600"/>
                </a:solidFill>
                <a:latin typeface="Lato"/>
                <a:ea typeface="Lato"/>
                <a:cs typeface="Lato"/>
                <a:sym typeface="Lato"/>
              </a:rPr>
              <a:t>Initial Contact </a:t>
            </a:r>
            <a:r>
              <a:rPr b="0" i="0" lang="en-US" sz="28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rPr>
              <a:t>- do you make a strong first impression?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7" name="Google Shape;1527;p146"/>
          <p:cNvSpPr/>
          <p:nvPr/>
        </p:nvSpPr>
        <p:spPr>
          <a:xfrm>
            <a:off x="13169014" y="5789255"/>
            <a:ext cx="6294300" cy="10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600"/>
              </a:buClr>
              <a:buSzPts val="2800"/>
              <a:buFont typeface="Lato"/>
              <a:buNone/>
            </a:pPr>
            <a:r>
              <a:rPr b="0" i="0" lang="en-US" sz="2800" u="none" cap="none" strike="noStrike">
                <a:solidFill>
                  <a:srgbClr val="F68600"/>
                </a:solidFill>
                <a:latin typeface="Lato"/>
                <a:ea typeface="Lato"/>
                <a:cs typeface="Lato"/>
                <a:sym typeface="Lato"/>
              </a:rPr>
              <a:t>First Meeting </a:t>
            </a:r>
            <a:r>
              <a:rPr b="0" i="0" lang="en-US" sz="28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rPr>
              <a:t>- is it amazing? or just ok?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28" name="Google Shape;1528;p146"/>
          <p:cNvGrpSpPr/>
          <p:nvPr/>
        </p:nvGrpSpPr>
        <p:grpSpPr>
          <a:xfrm>
            <a:off x="7797637" y="10135234"/>
            <a:ext cx="1241943" cy="1394812"/>
            <a:chOff x="0" y="0"/>
            <a:chExt cx="1315200" cy="1446300"/>
          </a:xfrm>
        </p:grpSpPr>
        <p:sp>
          <p:nvSpPr>
            <p:cNvPr id="1529" name="Google Shape;1529;p146"/>
            <p:cNvSpPr/>
            <p:nvPr/>
          </p:nvSpPr>
          <p:spPr>
            <a:xfrm>
              <a:off x="0" y="0"/>
              <a:ext cx="1315200" cy="1446300"/>
            </a:xfrm>
            <a:custGeom>
              <a:rect b="b" l="l" r="r" t="t"/>
              <a:pathLst>
                <a:path extrusionOk="0" h="120000" w="120000">
                  <a:moveTo>
                    <a:pt x="31" y="40183"/>
                  </a:moveTo>
                  <a:cubicBezTo>
                    <a:pt x="31" y="58505"/>
                    <a:pt x="37040" y="74511"/>
                    <a:pt x="90007" y="79088"/>
                  </a:cubicBezTo>
                  <a:lnTo>
                    <a:pt x="90007" y="65455"/>
                  </a:lnTo>
                  <a:lnTo>
                    <a:pt x="119999" y="94005"/>
                  </a:lnTo>
                  <a:lnTo>
                    <a:pt x="90007" y="120000"/>
                  </a:lnTo>
                  <a:lnTo>
                    <a:pt x="90007" y="106361"/>
                  </a:lnTo>
                  <a:lnTo>
                    <a:pt x="90007" y="106361"/>
                  </a:lnTo>
                  <a:cubicBezTo>
                    <a:pt x="37040" y="101783"/>
                    <a:pt x="31" y="85777"/>
                    <a:pt x="31" y="67455"/>
                  </a:cubicBezTo>
                  <a:close/>
                  <a:moveTo>
                    <a:pt x="119999" y="27272"/>
                  </a:moveTo>
                  <a:cubicBezTo>
                    <a:pt x="69438" y="27272"/>
                    <a:pt x="24309" y="37888"/>
                    <a:pt x="7155" y="53822"/>
                  </a:cubicBezTo>
                  <a:lnTo>
                    <a:pt x="7155" y="53822"/>
                  </a:lnTo>
                  <a:cubicBezTo>
                    <a:pt x="-15331" y="32944"/>
                    <a:pt x="16966" y="9916"/>
                    <a:pt x="79287" y="2383"/>
                  </a:cubicBezTo>
                  <a:cubicBezTo>
                    <a:pt x="92344" y="805"/>
                    <a:pt x="106122" y="0"/>
                    <a:pt x="119999" y="0"/>
                  </a:cubicBezTo>
                  <a:close/>
                </a:path>
              </a:pathLst>
            </a:custGeom>
            <a:solidFill>
              <a:srgbClr val="C8051B"/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530" name="Google Shape;1530;p146"/>
            <p:cNvSpPr/>
            <p:nvPr/>
          </p:nvSpPr>
          <p:spPr>
            <a:xfrm>
              <a:off x="0" y="0"/>
              <a:ext cx="1315200" cy="648600"/>
            </a:xfrm>
            <a:custGeom>
              <a:rect b="b" l="l" r="r" t="t"/>
              <a:pathLst>
                <a:path extrusionOk="0" h="120000" w="120000">
                  <a:moveTo>
                    <a:pt x="119999" y="60811"/>
                  </a:moveTo>
                  <a:cubicBezTo>
                    <a:pt x="69438" y="60811"/>
                    <a:pt x="24309" y="84483"/>
                    <a:pt x="7155" y="120000"/>
                  </a:cubicBezTo>
                  <a:lnTo>
                    <a:pt x="7155" y="120000"/>
                  </a:lnTo>
                  <a:cubicBezTo>
                    <a:pt x="-15331" y="73455"/>
                    <a:pt x="16966" y="22111"/>
                    <a:pt x="79287" y="5316"/>
                  </a:cubicBezTo>
                  <a:cubicBezTo>
                    <a:pt x="92344" y="1800"/>
                    <a:pt x="106122" y="0"/>
                    <a:pt x="119999" y="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1531" name="Google Shape;1531;p146"/>
          <p:cNvSpPr/>
          <p:nvPr/>
        </p:nvSpPr>
        <p:spPr>
          <a:xfrm>
            <a:off x="13169014" y="6826627"/>
            <a:ext cx="6294300" cy="10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600"/>
              </a:buClr>
              <a:buSzPts val="2800"/>
              <a:buFont typeface="Lato"/>
              <a:buNone/>
            </a:pPr>
            <a:r>
              <a:rPr b="0" i="0" lang="en-US" sz="2800" u="none" cap="none" strike="noStrike">
                <a:solidFill>
                  <a:srgbClr val="F68600"/>
                </a:solidFill>
                <a:latin typeface="Lato"/>
                <a:ea typeface="Lato"/>
                <a:cs typeface="Lato"/>
                <a:sym typeface="Lato"/>
              </a:rPr>
              <a:t>Discovery/Fact Find </a:t>
            </a:r>
            <a:r>
              <a:rPr b="0" i="0" lang="en-US" sz="28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rPr>
              <a:t>- collecting the  hard data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2" name="Google Shape;1532;p146"/>
          <p:cNvSpPr/>
          <p:nvPr/>
        </p:nvSpPr>
        <p:spPr>
          <a:xfrm>
            <a:off x="13169014" y="8116058"/>
            <a:ext cx="6294300" cy="10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600"/>
              </a:buClr>
              <a:buSzPts val="2800"/>
              <a:buFont typeface="Lato"/>
              <a:buNone/>
            </a:pPr>
            <a:r>
              <a:rPr b="0" i="0" lang="en-US" sz="2800" u="none" cap="none" strike="noStrike">
                <a:solidFill>
                  <a:srgbClr val="F68600"/>
                </a:solidFill>
                <a:latin typeface="Lato"/>
                <a:ea typeface="Lato"/>
                <a:cs typeface="Lato"/>
                <a:sym typeface="Lato"/>
              </a:rPr>
              <a:t>Strategy Presentation </a:t>
            </a:r>
            <a:r>
              <a:rPr b="0" i="0" lang="en-US" sz="28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rPr>
              <a:t>- showing me how to live happily ever after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3" name="Google Shape;1533;p146"/>
          <p:cNvSpPr/>
          <p:nvPr/>
        </p:nvSpPr>
        <p:spPr>
          <a:xfrm>
            <a:off x="13169014" y="9405487"/>
            <a:ext cx="6294300" cy="10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600"/>
              </a:buClr>
              <a:buSzPts val="2800"/>
              <a:buFont typeface="Lato"/>
              <a:buNone/>
            </a:pPr>
            <a:r>
              <a:rPr b="0" i="0" lang="en-US" sz="2800" u="none" cap="none" strike="noStrike">
                <a:solidFill>
                  <a:srgbClr val="F68600"/>
                </a:solidFill>
                <a:latin typeface="Lato"/>
                <a:ea typeface="Lato"/>
                <a:cs typeface="Lato"/>
                <a:sym typeface="Lato"/>
              </a:rPr>
              <a:t>Onboarding/Implementation </a:t>
            </a:r>
            <a:r>
              <a:rPr b="0" i="0" lang="en-US" sz="28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rPr>
              <a:t>- slick, efficient, with great communication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7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8" name="Google Shape;1538;p147"/>
          <p:cNvPicPr preferRelativeResize="0"/>
          <p:nvPr/>
        </p:nvPicPr>
        <p:blipFill rotWithShape="1">
          <a:blip r:embed="rId3">
            <a:alphaModFix/>
          </a:blip>
          <a:srcRect b="0" l="0" r="26530" t="0"/>
          <a:stretch/>
        </p:blipFill>
        <p:spPr>
          <a:xfrm>
            <a:off x="9269299" y="0"/>
            <a:ext cx="15108352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9" name="Google Shape;1539;p147"/>
          <p:cNvSpPr/>
          <p:nvPr/>
        </p:nvSpPr>
        <p:spPr>
          <a:xfrm>
            <a:off x="8023123" y="0"/>
            <a:ext cx="13133314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87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40" name="Google Shape;1540;p147"/>
          <p:cNvSpPr/>
          <p:nvPr/>
        </p:nvSpPr>
        <p:spPr>
          <a:xfrm>
            <a:off x="7567932" y="0"/>
            <a:ext cx="11277597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85000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541" name="Google Shape;1541;p147"/>
          <p:cNvCxnSpPr/>
          <p:nvPr/>
        </p:nvCxnSpPr>
        <p:spPr>
          <a:xfrm>
            <a:off x="4966969" y="12917512"/>
            <a:ext cx="18017065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id="1542" name="Google Shape;1542;p1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6036" cy="1209039"/>
          </a:xfrm>
          <a:prstGeom prst="rect">
            <a:avLst/>
          </a:prstGeom>
          <a:noFill/>
          <a:ln>
            <a:noFill/>
          </a:ln>
        </p:spPr>
      </p:pic>
      <p:sp>
        <p:nvSpPr>
          <p:cNvPr id="1543" name="Google Shape;1543;p147"/>
          <p:cNvSpPr txBox="1"/>
          <p:nvPr/>
        </p:nvSpPr>
        <p:spPr>
          <a:xfrm>
            <a:off x="2890645" y="4074976"/>
            <a:ext cx="12082655" cy="217342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1500" u="none" cap="none" strike="noStrike">
                <a:solidFill>
                  <a:srgbClr val="CF2A2B"/>
                </a:solidFill>
                <a:latin typeface="Lato"/>
                <a:ea typeface="Lato"/>
                <a:cs typeface="Lato"/>
                <a:sym typeface="Lato"/>
              </a:rPr>
              <a:t>Do the technical work. </a:t>
            </a:r>
            <a:endParaRPr/>
          </a:p>
        </p:txBody>
      </p:sp>
      <p:sp>
        <p:nvSpPr>
          <p:cNvPr id="1544" name="Google Shape;1544;p147"/>
          <p:cNvSpPr txBox="1"/>
          <p:nvPr/>
        </p:nvSpPr>
        <p:spPr>
          <a:xfrm>
            <a:off x="2890645" y="6398034"/>
            <a:ext cx="11015856" cy="44627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8000" u="none" cap="none" strike="noStrike">
                <a:solidFill>
                  <a:srgbClr val="1B1B1A"/>
                </a:solidFill>
                <a:latin typeface="Lato"/>
                <a:ea typeface="Lato"/>
                <a:cs typeface="Lato"/>
                <a:sym typeface="Lato"/>
              </a:rPr>
              <a:t>What are your recommendations based on your research?</a:t>
            </a:r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8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9" name="Google Shape;1549;p148"/>
          <p:cNvPicPr preferRelativeResize="0"/>
          <p:nvPr/>
        </p:nvPicPr>
        <p:blipFill rotWithShape="1">
          <a:blip r:embed="rId3">
            <a:alphaModFix/>
          </a:blip>
          <a:srcRect b="0" l="0" r="9278" t="0"/>
          <a:stretch/>
        </p:blipFill>
        <p:spPr>
          <a:xfrm>
            <a:off x="5740451" y="0"/>
            <a:ext cx="18665189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50" name="Google Shape;1550;p148"/>
          <p:cNvSpPr/>
          <p:nvPr/>
        </p:nvSpPr>
        <p:spPr>
          <a:xfrm>
            <a:off x="4965437" y="0"/>
            <a:ext cx="17417666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85000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51" name="Google Shape;1551;p148"/>
          <p:cNvSpPr/>
          <p:nvPr/>
        </p:nvSpPr>
        <p:spPr>
          <a:xfrm>
            <a:off x="5566368" y="0"/>
            <a:ext cx="17417666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85000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52" name="Google Shape;1552;p148"/>
          <p:cNvSpPr txBox="1"/>
          <p:nvPr/>
        </p:nvSpPr>
        <p:spPr>
          <a:xfrm>
            <a:off x="1675965" y="1434003"/>
            <a:ext cx="175449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Build a cashflow model:</a:t>
            </a:r>
            <a:endParaRPr/>
          </a:p>
        </p:txBody>
      </p:sp>
      <p:pic>
        <p:nvPicPr>
          <p:cNvPr id="1553" name="Google Shape;1553;p1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54" name="Google Shape;1554;p148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grpSp>
        <p:nvGrpSpPr>
          <p:cNvPr id="1555" name="Google Shape;1555;p148"/>
          <p:cNvGrpSpPr/>
          <p:nvPr/>
        </p:nvGrpSpPr>
        <p:grpSpPr>
          <a:xfrm>
            <a:off x="1675965" y="3435809"/>
            <a:ext cx="13373535" cy="1826640"/>
            <a:chOff x="1185075" y="5194140"/>
            <a:chExt cx="17861255" cy="2439601"/>
          </a:xfrm>
        </p:grpSpPr>
        <p:sp>
          <p:nvSpPr>
            <p:cNvPr id="1556" name="Google Shape;1556;p148"/>
            <p:cNvSpPr/>
            <p:nvPr/>
          </p:nvSpPr>
          <p:spPr>
            <a:xfrm flipH="1">
              <a:off x="1185075" y="5194140"/>
              <a:ext cx="4393357" cy="2439600"/>
            </a:xfrm>
            <a:prstGeom prst="homePlate">
              <a:avLst>
                <a:gd fmla="val 0" name="adj"/>
              </a:avLst>
            </a:prstGeom>
            <a:gradFill>
              <a:gsLst>
                <a:gs pos="0">
                  <a:srgbClr val="F08420"/>
                </a:gs>
                <a:gs pos="46000">
                  <a:srgbClr val="DB4927"/>
                </a:gs>
                <a:gs pos="100000">
                  <a:srgbClr val="CD252C"/>
                </a:gs>
              </a:gsLst>
              <a:path path="circle">
                <a:fillToRect b="100%" l="100%"/>
              </a:path>
              <a:tileRect r="-100%" t="-100%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1" lang="en-US" sz="5400" u="none" cap="none" strike="noStrik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Plan 1 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7" name="Google Shape;1557;p148"/>
            <p:cNvSpPr/>
            <p:nvPr/>
          </p:nvSpPr>
          <p:spPr>
            <a:xfrm>
              <a:off x="5578431" y="5194140"/>
              <a:ext cx="13467899" cy="2439600"/>
            </a:xfrm>
            <a:prstGeom prst="rect">
              <a:avLst/>
            </a:prstGeom>
            <a:solidFill>
              <a:srgbClr val="E3E3E1">
                <a:alpha val="41568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Lato"/>
                <a:buNone/>
              </a:pPr>
              <a:r>
                <a:t/>
              </a:r>
              <a:endParaRPr b="0" i="0" sz="2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558" name="Google Shape;1558;p148"/>
            <p:cNvSpPr txBox="1"/>
            <p:nvPr/>
          </p:nvSpPr>
          <p:spPr>
            <a:xfrm>
              <a:off x="5810886" y="5194141"/>
              <a:ext cx="13235400" cy="243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-US" sz="4800" u="none" cap="none" strike="noStrike">
                  <a:solidFill>
                    <a:srgbClr val="0B0F10"/>
                  </a:solidFill>
                  <a:latin typeface="Lato"/>
                  <a:ea typeface="Lato"/>
                  <a:cs typeface="Lato"/>
                  <a:sym typeface="Lato"/>
                </a:rPr>
                <a:t>Clients Current Position 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-US" sz="4800" u="none" cap="none" strike="noStrike">
                  <a:solidFill>
                    <a:srgbClr val="0B0F10"/>
                  </a:solidFill>
                  <a:latin typeface="Lato"/>
                  <a:ea typeface="Lato"/>
                  <a:cs typeface="Lato"/>
                  <a:sym typeface="Lato"/>
                </a:rPr>
                <a:t>- how does that work out?</a:t>
              </a:r>
              <a:endParaRPr/>
            </a:p>
          </p:txBody>
        </p:sp>
      </p:grpSp>
      <p:grpSp>
        <p:nvGrpSpPr>
          <p:cNvPr id="1559" name="Google Shape;1559;p148"/>
          <p:cNvGrpSpPr/>
          <p:nvPr/>
        </p:nvGrpSpPr>
        <p:grpSpPr>
          <a:xfrm>
            <a:off x="1675931" y="5784742"/>
            <a:ext cx="13373535" cy="1826640"/>
            <a:chOff x="1185075" y="5194140"/>
            <a:chExt cx="17861255" cy="2439601"/>
          </a:xfrm>
        </p:grpSpPr>
        <p:sp>
          <p:nvSpPr>
            <p:cNvPr id="1560" name="Google Shape;1560;p148"/>
            <p:cNvSpPr/>
            <p:nvPr/>
          </p:nvSpPr>
          <p:spPr>
            <a:xfrm flipH="1">
              <a:off x="1185075" y="5194140"/>
              <a:ext cx="4393357" cy="2439600"/>
            </a:xfrm>
            <a:prstGeom prst="homePlate">
              <a:avLst>
                <a:gd fmla="val 0" name="adj"/>
              </a:avLst>
            </a:prstGeom>
            <a:gradFill>
              <a:gsLst>
                <a:gs pos="0">
                  <a:srgbClr val="F08420"/>
                </a:gs>
                <a:gs pos="46000">
                  <a:srgbClr val="DB4927"/>
                </a:gs>
                <a:gs pos="100000">
                  <a:srgbClr val="CD252C"/>
                </a:gs>
              </a:gsLst>
              <a:path path="circle">
                <a:fillToRect b="100%" l="100%"/>
              </a:path>
              <a:tileRect r="-100%" t="-100%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1" lang="en-US" sz="5400" u="none" cap="none" strike="noStrik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Plan 2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1" name="Google Shape;1561;p148"/>
            <p:cNvSpPr/>
            <p:nvPr/>
          </p:nvSpPr>
          <p:spPr>
            <a:xfrm>
              <a:off x="5578431" y="5194140"/>
              <a:ext cx="13467899" cy="2439600"/>
            </a:xfrm>
            <a:prstGeom prst="rect">
              <a:avLst/>
            </a:prstGeom>
            <a:solidFill>
              <a:srgbClr val="E3E3E1">
                <a:alpha val="41568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Lato"/>
                <a:buNone/>
              </a:pPr>
              <a:r>
                <a:t/>
              </a:r>
              <a:endParaRPr b="0" i="0" sz="2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562" name="Google Shape;1562;p148"/>
            <p:cNvSpPr txBox="1"/>
            <p:nvPr/>
          </p:nvSpPr>
          <p:spPr>
            <a:xfrm>
              <a:off x="5810886" y="5194141"/>
              <a:ext cx="13235400" cy="243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-US" sz="4800" u="none" cap="none" strike="noStrike">
                  <a:solidFill>
                    <a:srgbClr val="0B0F10"/>
                  </a:solidFill>
                  <a:latin typeface="Lato"/>
                  <a:ea typeface="Lato"/>
                  <a:cs typeface="Lato"/>
                  <a:sym typeface="Lato"/>
                </a:rPr>
                <a:t>Your first ideas</a:t>
              </a:r>
              <a:endParaRPr/>
            </a:p>
          </p:txBody>
        </p:sp>
      </p:grpSp>
      <p:grpSp>
        <p:nvGrpSpPr>
          <p:cNvPr id="1563" name="Google Shape;1563;p148"/>
          <p:cNvGrpSpPr/>
          <p:nvPr/>
        </p:nvGrpSpPr>
        <p:grpSpPr>
          <a:xfrm>
            <a:off x="1675931" y="8128075"/>
            <a:ext cx="13373535" cy="1826640"/>
            <a:chOff x="1185075" y="5194140"/>
            <a:chExt cx="17861255" cy="2439601"/>
          </a:xfrm>
        </p:grpSpPr>
        <p:sp>
          <p:nvSpPr>
            <p:cNvPr id="1564" name="Google Shape;1564;p148"/>
            <p:cNvSpPr/>
            <p:nvPr/>
          </p:nvSpPr>
          <p:spPr>
            <a:xfrm flipH="1">
              <a:off x="1185075" y="5194140"/>
              <a:ext cx="4393357" cy="2439600"/>
            </a:xfrm>
            <a:prstGeom prst="homePlate">
              <a:avLst>
                <a:gd fmla="val 0" name="adj"/>
              </a:avLst>
            </a:prstGeom>
            <a:gradFill>
              <a:gsLst>
                <a:gs pos="0">
                  <a:srgbClr val="F08420"/>
                </a:gs>
                <a:gs pos="46000">
                  <a:srgbClr val="DB4927"/>
                </a:gs>
                <a:gs pos="100000">
                  <a:srgbClr val="CD252C"/>
                </a:gs>
              </a:gsLst>
              <a:path path="circle">
                <a:fillToRect b="100%" l="100%"/>
              </a:path>
              <a:tileRect r="-100%" t="-100%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1" lang="en-US" sz="5400" u="none" cap="none" strike="noStrik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Plan 3, 4, 5 etc 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5" name="Google Shape;1565;p148"/>
            <p:cNvSpPr/>
            <p:nvPr/>
          </p:nvSpPr>
          <p:spPr>
            <a:xfrm>
              <a:off x="5578431" y="5194140"/>
              <a:ext cx="13467899" cy="2439600"/>
            </a:xfrm>
            <a:prstGeom prst="rect">
              <a:avLst/>
            </a:prstGeom>
            <a:solidFill>
              <a:srgbClr val="E3E3E1">
                <a:alpha val="41568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Lato"/>
                <a:buNone/>
              </a:pPr>
              <a:r>
                <a:t/>
              </a:r>
              <a:endParaRPr b="0" i="0" sz="2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566" name="Google Shape;1566;p148"/>
            <p:cNvSpPr txBox="1"/>
            <p:nvPr/>
          </p:nvSpPr>
          <p:spPr>
            <a:xfrm>
              <a:off x="5810886" y="5194141"/>
              <a:ext cx="13235400" cy="243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-US" sz="4800">
                  <a:solidFill>
                    <a:srgbClr val="0B0F10"/>
                  </a:solidFill>
                  <a:latin typeface="Lato"/>
                  <a:ea typeface="Lato"/>
                  <a:cs typeface="Lato"/>
                  <a:sym typeface="Lato"/>
                </a:rPr>
                <a:t>O</a:t>
              </a:r>
              <a:r>
                <a:rPr b="1" i="1" lang="en-US" sz="4800" u="none" cap="none" strike="noStrike">
                  <a:solidFill>
                    <a:srgbClr val="0B0F10"/>
                  </a:solidFill>
                  <a:latin typeface="Lato"/>
                  <a:ea typeface="Lato"/>
                  <a:cs typeface="Lato"/>
                  <a:sym typeface="Lato"/>
                </a:rPr>
                <a:t>ther options</a:t>
              </a:r>
              <a:endParaRPr/>
            </a:p>
          </p:txBody>
        </p:sp>
      </p:grp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0" name="Shape 1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1" name="Google Shape;1571;p149"/>
          <p:cNvPicPr preferRelativeResize="0"/>
          <p:nvPr/>
        </p:nvPicPr>
        <p:blipFill rotWithShape="1">
          <a:blip r:embed="rId3">
            <a:alphaModFix/>
          </a:blip>
          <a:srcRect b="0" l="12072" r="3607" t="0"/>
          <a:stretch/>
        </p:blipFill>
        <p:spPr>
          <a:xfrm>
            <a:off x="0" y="0"/>
            <a:ext cx="24377650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2" name="Google Shape;1572;p149"/>
          <p:cNvSpPr/>
          <p:nvPr/>
        </p:nvSpPr>
        <p:spPr>
          <a:xfrm>
            <a:off x="0" y="0"/>
            <a:ext cx="21156436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85000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573" name="Google Shape;1573;p149"/>
          <p:cNvCxnSpPr/>
          <p:nvPr/>
        </p:nvCxnSpPr>
        <p:spPr>
          <a:xfrm>
            <a:off x="4966969" y="12917512"/>
            <a:ext cx="18017065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id="1574" name="Google Shape;1574;p1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6036" cy="1209039"/>
          </a:xfrm>
          <a:prstGeom prst="rect">
            <a:avLst/>
          </a:prstGeom>
          <a:noFill/>
          <a:ln>
            <a:noFill/>
          </a:ln>
        </p:spPr>
      </p:pic>
      <p:sp>
        <p:nvSpPr>
          <p:cNvPr id="1575" name="Google Shape;1575;p149"/>
          <p:cNvSpPr txBox="1"/>
          <p:nvPr/>
        </p:nvSpPr>
        <p:spPr>
          <a:xfrm>
            <a:off x="2890645" y="4227376"/>
            <a:ext cx="11415290" cy="4462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b="0" i="1" lang="en-US" sz="8000" u="none" cap="none" strike="noStrike">
                <a:solidFill>
                  <a:srgbClr val="1B1B1A"/>
                </a:solidFill>
                <a:latin typeface="Lato"/>
                <a:ea typeface="Lato"/>
                <a:cs typeface="Lato"/>
                <a:sym typeface="Lato"/>
              </a:rPr>
              <a:t>How do you want </a:t>
            </a:r>
            <a:r>
              <a:rPr b="1" i="1" lang="en-US" sz="11500" u="none" cap="none" strike="noStrike">
                <a:solidFill>
                  <a:srgbClr val="CF2A2B"/>
                </a:solidFill>
                <a:latin typeface="Lato"/>
                <a:ea typeface="Lato"/>
                <a:cs typeface="Lato"/>
                <a:sym typeface="Lato"/>
              </a:rPr>
              <a:t>clients to feel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b="0" i="1" lang="en-US" sz="8000" u="none" cap="none" strike="noStrike">
                <a:solidFill>
                  <a:srgbClr val="1B1B1A"/>
                </a:solidFill>
                <a:latin typeface="Lato"/>
                <a:ea typeface="Lato"/>
                <a:cs typeface="Lato"/>
                <a:sym typeface="Lato"/>
              </a:rPr>
              <a:t>after you give them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b="0" i="1" lang="en-US" sz="8000" u="none" cap="none" strike="noStrike">
                <a:solidFill>
                  <a:srgbClr val="1B1B1A"/>
                </a:solidFill>
                <a:latin typeface="Lato"/>
                <a:ea typeface="Lato"/>
                <a:cs typeface="Lato"/>
                <a:sym typeface="Lato"/>
              </a:rPr>
              <a:t>your advice?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9" name="Shape 1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0" name="Google Shape;1580;p15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3451" r="3451" t="0"/>
          <a:stretch/>
        </p:blipFill>
        <p:spPr>
          <a:xfrm>
            <a:off x="-3176" y="0"/>
            <a:ext cx="24377701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1" name="Google Shape;1581;p1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6036" cy="120903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82" name="Google Shape;1582;p150"/>
          <p:cNvCxnSpPr/>
          <p:nvPr/>
        </p:nvCxnSpPr>
        <p:spPr>
          <a:xfrm>
            <a:off x="4966969" y="12917512"/>
            <a:ext cx="18017065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grpSp>
        <p:nvGrpSpPr>
          <p:cNvPr id="1583" name="Google Shape;1583;p150"/>
          <p:cNvGrpSpPr/>
          <p:nvPr/>
        </p:nvGrpSpPr>
        <p:grpSpPr>
          <a:xfrm>
            <a:off x="5594374" y="5351967"/>
            <a:ext cx="13182600" cy="3012066"/>
            <a:chOff x="0" y="3045834"/>
            <a:chExt cx="13258800" cy="1900108"/>
          </a:xfrm>
        </p:grpSpPr>
        <p:sp>
          <p:nvSpPr>
            <p:cNvPr id="1584" name="Google Shape;1584;p150"/>
            <p:cNvSpPr/>
            <p:nvPr/>
          </p:nvSpPr>
          <p:spPr>
            <a:xfrm flipH="1">
              <a:off x="0" y="3045834"/>
              <a:ext cx="13258800" cy="1900108"/>
            </a:xfrm>
            <a:prstGeom prst="homePlate">
              <a:avLst>
                <a:gd fmla="val 0" name="adj"/>
              </a:avLst>
            </a:prstGeom>
            <a:gradFill>
              <a:gsLst>
                <a:gs pos="0">
                  <a:srgbClr val="F08420"/>
                </a:gs>
                <a:gs pos="46000">
                  <a:srgbClr val="DB4927"/>
                </a:gs>
                <a:gs pos="100000">
                  <a:srgbClr val="CD252C"/>
                </a:gs>
              </a:gsLst>
              <a:path path="circle">
                <a:fillToRect b="100%" l="100%"/>
              </a:path>
              <a:tileRect r="-100%" t="-100%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600"/>
                <a:buFont typeface="Arial"/>
                <a:buNone/>
              </a:pPr>
              <a:r>
                <a:t/>
              </a:r>
              <a:endParaRPr b="1" i="0" sz="6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585" name="Google Shape;1585;p150"/>
            <p:cNvSpPr txBox="1"/>
            <p:nvPr/>
          </p:nvSpPr>
          <p:spPr>
            <a:xfrm>
              <a:off x="1052295" y="3490125"/>
              <a:ext cx="11154210" cy="10115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-US" sz="8000" u="none" cap="none" strike="noStrik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So, how will you present your advice?</a:t>
              </a:r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oogle Shape;429;p97"/>
          <p:cNvGrpSpPr/>
          <p:nvPr/>
        </p:nvGrpSpPr>
        <p:grpSpPr>
          <a:xfrm>
            <a:off x="0" y="0"/>
            <a:ext cx="24333194" cy="13716000"/>
            <a:chOff x="0" y="0"/>
            <a:chExt cx="24333194" cy="13716000"/>
          </a:xfrm>
        </p:grpSpPr>
        <p:pic>
          <p:nvPicPr>
            <p:cNvPr id="430" name="Google Shape;430;p97"/>
            <p:cNvPicPr preferRelativeResize="0"/>
            <p:nvPr/>
          </p:nvPicPr>
          <p:blipFill rotWithShape="1">
            <a:blip r:embed="rId3">
              <a:alphaModFix/>
            </a:blip>
            <a:srcRect b="0" l="41082" r="0" t="0"/>
            <a:stretch/>
          </p:blipFill>
          <p:spPr>
            <a:xfrm flipH="1">
              <a:off x="4630994" y="0"/>
              <a:ext cx="1417500" cy="13716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1" name="Google Shape;431;p97"/>
            <p:cNvPicPr preferRelativeResize="0"/>
            <p:nvPr/>
          </p:nvPicPr>
          <p:blipFill rotWithShape="1">
            <a:blip r:embed="rId4">
              <a:alphaModFix/>
            </a:blip>
            <a:srcRect b="0" l="18639" r="0" t="0"/>
            <a:stretch/>
          </p:blipFill>
          <p:spPr>
            <a:xfrm>
              <a:off x="6048494" y="0"/>
              <a:ext cx="18284700" cy="13716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2" name="Google Shape;432;p97"/>
            <p:cNvPicPr preferRelativeResize="0"/>
            <p:nvPr/>
          </p:nvPicPr>
          <p:blipFill rotWithShape="1">
            <a:blip r:embed="rId4">
              <a:alphaModFix/>
            </a:blip>
            <a:srcRect b="0" l="0" r="79392" t="0"/>
            <a:stretch/>
          </p:blipFill>
          <p:spPr>
            <a:xfrm>
              <a:off x="0" y="0"/>
              <a:ext cx="4631100" cy="137160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33" name="Google Shape;433;p9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679488" y="830804"/>
            <a:ext cx="2895900" cy="1209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97"/>
          <p:cNvSpPr txBox="1"/>
          <p:nvPr/>
        </p:nvSpPr>
        <p:spPr>
          <a:xfrm>
            <a:off x="5443743" y="5211611"/>
            <a:ext cx="13367400" cy="334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rPr b="1" i="1" lang="en-US" sz="8800" u="none" cap="none" strike="noStrike">
                <a:solidFill>
                  <a:srgbClr val="393A39"/>
                </a:solidFill>
                <a:latin typeface="Lato"/>
                <a:ea typeface="Lato"/>
                <a:cs typeface="Lato"/>
                <a:sym typeface="Lato"/>
              </a:rPr>
              <a:t>Have you done any new </a:t>
            </a:r>
            <a:r>
              <a:rPr b="1" i="1" lang="en-US" sz="8800" u="none" cap="none" strike="noStrike">
                <a:solidFill>
                  <a:srgbClr val="B00000"/>
                </a:solidFill>
                <a:latin typeface="Lato"/>
                <a:ea typeface="Lato"/>
                <a:cs typeface="Lato"/>
                <a:sym typeface="Lato"/>
              </a:rPr>
              <a:t>first meetings</a:t>
            </a:r>
            <a:r>
              <a:rPr b="1" i="1" lang="en-US" sz="8800" u="none" cap="none" strike="noStrike">
                <a:solidFill>
                  <a:srgbClr val="393A39"/>
                </a:solidFill>
                <a:latin typeface="Lato"/>
                <a:ea typeface="Lato"/>
                <a:cs typeface="Lato"/>
                <a:sym typeface="Lato"/>
              </a:rPr>
              <a:t>?</a:t>
            </a:r>
            <a:endParaRPr b="1" i="1" sz="8800" u="none" cap="none" strike="noStrike">
              <a:solidFill>
                <a:srgbClr val="393A3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t/>
            </a:r>
            <a:endParaRPr b="1" i="1" sz="5000" u="none" cap="none" strike="noStrike">
              <a:solidFill>
                <a:srgbClr val="393A3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1" i="1" lang="en-US" sz="5000" u="none" cap="none" strike="noStrike">
                <a:solidFill>
                  <a:srgbClr val="393A39"/>
                </a:solidFill>
                <a:latin typeface="Lato"/>
                <a:ea typeface="Lato"/>
                <a:cs typeface="Lato"/>
                <a:sym typeface="Lato"/>
              </a:rPr>
              <a:t>(What worked? What still needs a tweak?)</a:t>
            </a:r>
            <a:endParaRPr b="1" i="1" sz="5000" u="none" cap="none" strike="noStrike">
              <a:solidFill>
                <a:srgbClr val="393A39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9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" name="Google Shape;1590;p151"/>
          <p:cNvSpPr txBox="1"/>
          <p:nvPr/>
        </p:nvSpPr>
        <p:spPr>
          <a:xfrm>
            <a:off x="1675965" y="709407"/>
            <a:ext cx="17544800" cy="7571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0" i="1" lang="en-US" sz="5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Storytelling - </a:t>
            </a:r>
            <a:r>
              <a:rPr b="0" i="1" lang="en-US" sz="5400" u="none" cap="none" strike="noStrike">
                <a:solidFill>
                  <a:srgbClr val="CF2A2B"/>
                </a:solidFill>
                <a:latin typeface="Lato"/>
                <a:ea typeface="Lato"/>
                <a:cs typeface="Lato"/>
                <a:sym typeface="Lato"/>
              </a:rPr>
              <a:t>The Hero’s Journey</a:t>
            </a:r>
            <a:endParaRPr b="0" i="1" sz="19900" u="none" cap="none" strike="noStrike">
              <a:solidFill>
                <a:srgbClr val="CF2A2B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591" name="Google Shape;1591;p1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376919" y="11677168"/>
            <a:ext cx="2896036" cy="120903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ere's part two of the video series that accompanies Jonah Sachs' new book, &quot;Winning the Story Wars.&quot; Discover how digital tools are returning humanity to a new oral tradition and what kinds of stories will work in this new era of empowerment marketing. Inspired by Joseph Campbell's Hero's Journey, Sachs lays out a story model any brand or cause can use to get its message heard, and explains why stories must be not just told, but lived.&#10;&#10;Find out more at WinningTheStoryWars.com or get your copy at amzn.to/storywars&#10;&#10;Download a FREE 25-page preview of, Winning the Story Wars: http://winningthestorywars.com/downloads/WinningTheStoryWarsCh3.pdf &#10;Learn about the companion Values + Archetypes activity deck to help you shape your story: https://freerange.com/worksheets/&#10;Get the book: www.WinningTheStoryWars.com or amzn.to/storywars&#10;&#10;Free Range&#10;A Brand and Innovation Studio on a Mission.&#10;Advertising that empowers. Experiences that engage millions. Innovative design that changes lives.&#10;www.freerange.com" id="1592" name="Google Shape;1592;p151" title="Winning the Story Wars - The Hero's Journey (2012)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174900" y="1943825"/>
            <a:ext cx="16555299" cy="9828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6" name="Shape 1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" name="Google Shape;1597;p152"/>
          <p:cNvSpPr txBox="1"/>
          <p:nvPr/>
        </p:nvSpPr>
        <p:spPr>
          <a:xfrm>
            <a:off x="1675965" y="1434003"/>
            <a:ext cx="17544800" cy="9787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b="1" i="0" lang="en-US" sz="7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Storytelling - </a:t>
            </a:r>
            <a:r>
              <a:rPr b="1" i="0" lang="en-US" sz="7200" u="none" cap="none" strike="noStrike">
                <a:solidFill>
                  <a:srgbClr val="CF2A2B"/>
                </a:solidFill>
                <a:latin typeface="Lato"/>
                <a:ea typeface="Lato"/>
                <a:cs typeface="Lato"/>
                <a:sym typeface="Lato"/>
              </a:rPr>
              <a:t>The Hero’s Journey</a:t>
            </a:r>
            <a:endParaRPr b="1" i="0" sz="34400" u="none" cap="none" strike="noStrike">
              <a:solidFill>
                <a:srgbClr val="CF2A2B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598" name="Google Shape;1598;p1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5965" y="11811681"/>
            <a:ext cx="2896036" cy="120903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99" name="Google Shape;1599;p152"/>
          <p:cNvCxnSpPr/>
          <p:nvPr/>
        </p:nvCxnSpPr>
        <p:spPr>
          <a:xfrm>
            <a:off x="4966969" y="12917512"/>
            <a:ext cx="18017065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600" name="Google Shape;1600;p152"/>
          <p:cNvSpPr txBox="1"/>
          <p:nvPr/>
        </p:nvSpPr>
        <p:spPr>
          <a:xfrm>
            <a:off x="1675965" y="5416242"/>
            <a:ext cx="13662357" cy="7501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91440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927"/>
              </a:buClr>
              <a:buSzPts val="4400"/>
              <a:buFont typeface="Lato"/>
              <a:buAutoNum type="arabicPeriod"/>
            </a:pPr>
            <a:r>
              <a:rPr b="0" i="1" lang="en-US" sz="44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Here’s where you are now (cashflow model)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914400" lvl="0" marL="9144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282927"/>
              </a:buClr>
              <a:buSzPts val="4400"/>
              <a:buFont typeface="Lato"/>
              <a:buAutoNum type="arabicPeriod"/>
            </a:pPr>
            <a:r>
              <a:rPr b="0" i="1" lang="en-US" sz="44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Here’s where you said you wanted to get to (from great questions)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914400" lvl="0" marL="9144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282927"/>
              </a:buClr>
              <a:buSzPts val="4400"/>
              <a:buFont typeface="Lato"/>
              <a:buAutoNum type="arabicPeriod"/>
            </a:pPr>
            <a:r>
              <a:rPr b="0" i="1" lang="en-US" sz="44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There’s a dragon we have to slay (will we make it?)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914400" lvl="0" marL="9144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282927"/>
              </a:buClr>
              <a:buSzPts val="4400"/>
              <a:buFont typeface="Lato"/>
              <a:buAutoNum type="arabicPeriod"/>
            </a:pPr>
            <a:r>
              <a:rPr b="0" i="1" lang="en-US" sz="44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I’ve slayed it for you - my strategy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914400" lvl="0" marL="9144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282927"/>
              </a:buClr>
              <a:buSzPts val="4400"/>
              <a:buFont typeface="Lato"/>
              <a:buAutoNum type="arabicPeriod"/>
            </a:pPr>
            <a:r>
              <a:rPr b="0" i="1" lang="en-US" sz="44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Now you can live happily ever after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1" name="Google Shape;1601;p152"/>
          <p:cNvSpPr/>
          <p:nvPr/>
        </p:nvSpPr>
        <p:spPr>
          <a:xfrm flipH="1">
            <a:off x="0" y="3045834"/>
            <a:ext cx="13258800" cy="1900108"/>
          </a:xfrm>
          <a:prstGeom prst="homePlate">
            <a:avLst>
              <a:gd fmla="val 0" name="adj"/>
            </a:avLst>
          </a:prstGeom>
          <a:gradFill>
            <a:gsLst>
              <a:gs pos="0">
                <a:srgbClr val="F08420"/>
              </a:gs>
              <a:gs pos="46000">
                <a:srgbClr val="DB4927"/>
              </a:gs>
              <a:gs pos="100000">
                <a:srgbClr val="CD252C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1" i="0" sz="48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02" name="Google Shape;1602;p152"/>
          <p:cNvSpPr txBox="1"/>
          <p:nvPr/>
        </p:nvSpPr>
        <p:spPr>
          <a:xfrm>
            <a:off x="1675965" y="3490125"/>
            <a:ext cx="11154210" cy="1011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1" i="1" lang="en-US" sz="5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How can you re-create this in your strategy meeting presentation?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6" name="Shape 1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" name="Google Shape;1607;p153"/>
          <p:cNvPicPr preferRelativeResize="0"/>
          <p:nvPr/>
        </p:nvPicPr>
        <p:blipFill rotWithShape="1">
          <a:blip r:embed="rId3">
            <a:alphaModFix/>
          </a:blip>
          <a:srcRect b="0" l="0" r="18414" t="0"/>
          <a:stretch/>
        </p:blipFill>
        <p:spPr>
          <a:xfrm>
            <a:off x="4163573" y="0"/>
            <a:ext cx="20214076" cy="13715999"/>
          </a:xfrm>
          <a:prstGeom prst="rect">
            <a:avLst/>
          </a:prstGeom>
          <a:noFill/>
          <a:ln>
            <a:noFill/>
          </a:ln>
        </p:spPr>
      </p:pic>
      <p:sp>
        <p:nvSpPr>
          <p:cNvPr id="1608" name="Google Shape;1608;p153"/>
          <p:cNvSpPr/>
          <p:nvPr/>
        </p:nvSpPr>
        <p:spPr>
          <a:xfrm>
            <a:off x="3573353" y="0"/>
            <a:ext cx="17583085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87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09" name="Google Shape;1609;p153"/>
          <p:cNvSpPr/>
          <p:nvPr/>
        </p:nvSpPr>
        <p:spPr>
          <a:xfrm>
            <a:off x="3573354" y="0"/>
            <a:ext cx="15272176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85000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610" name="Google Shape;1610;p153"/>
          <p:cNvCxnSpPr/>
          <p:nvPr/>
        </p:nvCxnSpPr>
        <p:spPr>
          <a:xfrm>
            <a:off x="4966969" y="12917512"/>
            <a:ext cx="18017065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id="1611" name="Google Shape;1611;p15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6036" cy="1209039"/>
          </a:xfrm>
          <a:prstGeom prst="rect">
            <a:avLst/>
          </a:prstGeom>
          <a:noFill/>
          <a:ln>
            <a:noFill/>
          </a:ln>
        </p:spPr>
      </p:pic>
      <p:sp>
        <p:nvSpPr>
          <p:cNvPr id="1612" name="Google Shape;1612;p153"/>
          <p:cNvSpPr txBox="1"/>
          <p:nvPr/>
        </p:nvSpPr>
        <p:spPr>
          <a:xfrm>
            <a:off x="2890645" y="4227376"/>
            <a:ext cx="11415290" cy="301162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1500" u="none" cap="none" strike="noStrike">
                <a:solidFill>
                  <a:srgbClr val="CF2A2B"/>
                </a:solidFill>
                <a:latin typeface="Lato"/>
                <a:ea typeface="Lato"/>
                <a:cs typeface="Lato"/>
                <a:sym typeface="Lato"/>
              </a:rPr>
              <a:t>Don’t use a written report</a:t>
            </a:r>
            <a:endParaRPr/>
          </a:p>
        </p:txBody>
      </p:sp>
      <p:sp>
        <p:nvSpPr>
          <p:cNvPr id="1613" name="Google Shape;1613;p153"/>
          <p:cNvSpPr txBox="1"/>
          <p:nvPr/>
        </p:nvSpPr>
        <p:spPr>
          <a:xfrm>
            <a:off x="3123983" y="7293960"/>
            <a:ext cx="11415290" cy="44627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5400" u="none" cap="none" strike="noStrike">
                <a:solidFill>
                  <a:srgbClr val="1B1B1A"/>
                </a:solidFill>
                <a:latin typeface="Lato"/>
                <a:ea typeface="Lato"/>
                <a:cs typeface="Lato"/>
                <a:sym typeface="Lato"/>
              </a:rPr>
              <a:t>(In fact, don’t give the client a written report at recommendation time)</a:t>
            </a:r>
            <a:endParaRPr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7" name="Shape 1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8" name="Google Shape;1618;p15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7735" l="0" r="0" t="7726"/>
          <a:stretch/>
        </p:blipFill>
        <p:spPr>
          <a:xfrm>
            <a:off x="-3176" y="0"/>
            <a:ext cx="24377700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19" name="Google Shape;1619;p154"/>
          <p:cNvSpPr/>
          <p:nvPr/>
        </p:nvSpPr>
        <p:spPr>
          <a:xfrm>
            <a:off x="0" y="0"/>
            <a:ext cx="24377700" cy="13716000"/>
          </a:xfrm>
          <a:prstGeom prst="rect">
            <a:avLst/>
          </a:prstGeom>
          <a:solidFill>
            <a:schemeClr val="lt1">
              <a:alpha val="851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620" name="Google Shape;1620;p154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id="1621" name="Google Shape;1621;p15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22" name="Google Shape;1622;p154"/>
          <p:cNvGrpSpPr/>
          <p:nvPr/>
        </p:nvGrpSpPr>
        <p:grpSpPr>
          <a:xfrm>
            <a:off x="4231449" y="4509240"/>
            <a:ext cx="15908756" cy="3897312"/>
            <a:chOff x="5759423" y="4856260"/>
            <a:chExt cx="12532500" cy="3070200"/>
          </a:xfrm>
        </p:grpSpPr>
        <p:sp>
          <p:nvSpPr>
            <p:cNvPr id="1623" name="Google Shape;1623;p154"/>
            <p:cNvSpPr/>
            <p:nvPr/>
          </p:nvSpPr>
          <p:spPr>
            <a:xfrm flipH="1">
              <a:off x="5759423" y="4856260"/>
              <a:ext cx="12532500" cy="3070200"/>
            </a:xfrm>
            <a:custGeom>
              <a:rect b="b" l="l" r="r" t="t"/>
              <a:pathLst>
                <a:path extrusionOk="0" h="120000" w="120000">
                  <a:moveTo>
                    <a:pt x="118926" y="4642"/>
                  </a:moveTo>
                  <a:lnTo>
                    <a:pt x="118926" y="59857"/>
                  </a:lnTo>
                  <a:lnTo>
                    <a:pt x="118926" y="115073"/>
                  </a:lnTo>
                  <a:lnTo>
                    <a:pt x="1073" y="115073"/>
                  </a:lnTo>
                  <a:lnTo>
                    <a:pt x="1073" y="4642"/>
                  </a:lnTo>
                  <a:close/>
                  <a:moveTo>
                    <a:pt x="119999" y="0"/>
                  </a:moveTo>
                  <a:lnTo>
                    <a:pt x="0" y="0"/>
                  </a:lnTo>
                  <a:lnTo>
                    <a:pt x="0" y="120000"/>
                  </a:lnTo>
                  <a:lnTo>
                    <a:pt x="119999" y="120000"/>
                  </a:lnTo>
                  <a:lnTo>
                    <a:pt x="119999" y="60000"/>
                  </a:lnTo>
                  <a:close/>
                </a:path>
              </a:pathLst>
            </a:custGeom>
            <a:gradFill>
              <a:gsLst>
                <a:gs pos="0">
                  <a:srgbClr val="F08420"/>
                </a:gs>
                <a:gs pos="46000">
                  <a:srgbClr val="DB4927"/>
                </a:gs>
                <a:gs pos="100000">
                  <a:srgbClr val="CD252C"/>
                </a:gs>
              </a:gsLst>
              <a:path path="circle">
                <a:fillToRect b="100%" l="100%"/>
              </a:path>
              <a:tileRect r="-100%" t="-100%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Lato"/>
                <a:buNone/>
              </a:pPr>
              <a:r>
                <a:t/>
              </a:r>
              <a:endParaRPr b="1" i="0" sz="5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624" name="Google Shape;1624;p154"/>
            <p:cNvSpPr txBox="1"/>
            <p:nvPr/>
          </p:nvSpPr>
          <p:spPr>
            <a:xfrm>
              <a:off x="5906691" y="5668117"/>
              <a:ext cx="12237900" cy="1446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-US" sz="8000" u="none" cap="none" strike="noStrike">
                  <a:solidFill>
                    <a:srgbClr val="C00000"/>
                  </a:solidFill>
                  <a:latin typeface="Lato"/>
                  <a:ea typeface="Lato"/>
                  <a:cs typeface="Lato"/>
                  <a:sym typeface="Lato"/>
                </a:rPr>
                <a:t>Present the strategy as a series 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-US" sz="8000" u="none" cap="none" strike="noStrike">
                  <a:solidFill>
                    <a:srgbClr val="C00000"/>
                  </a:solidFill>
                  <a:latin typeface="Lato"/>
                  <a:ea typeface="Lato"/>
                  <a:cs typeface="Lato"/>
                  <a:sym typeface="Lato"/>
                </a:rPr>
                <a:t>of Power Point slides</a:t>
              </a:r>
              <a:endParaRPr/>
            </a:p>
          </p:txBody>
        </p:sp>
      </p:grp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9" name="Shape 1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0" name="Google Shape;1630;p155"/>
          <p:cNvSpPr txBox="1"/>
          <p:nvPr/>
        </p:nvSpPr>
        <p:spPr>
          <a:xfrm>
            <a:off x="1675976" y="1434000"/>
            <a:ext cx="186321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b="1" i="0" lang="en-US" sz="7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Recommended Strategy - </a:t>
            </a:r>
            <a:r>
              <a:rPr b="1" i="0" lang="en-US" sz="7200" u="none" cap="none" strike="noStrike">
                <a:solidFill>
                  <a:srgbClr val="CF2A2B"/>
                </a:solidFill>
                <a:latin typeface="Lato"/>
                <a:ea typeface="Lato"/>
                <a:cs typeface="Lato"/>
                <a:sym typeface="Lato"/>
              </a:rPr>
              <a:t>How You Get There</a:t>
            </a:r>
            <a:endParaRPr b="1" i="0" sz="34400" u="none" cap="none" strike="noStrike">
              <a:solidFill>
                <a:srgbClr val="CF2A2B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31" name="Google Shape;1631;p155"/>
          <p:cNvSpPr/>
          <p:nvPr/>
        </p:nvSpPr>
        <p:spPr>
          <a:xfrm>
            <a:off x="2104825" y="4140250"/>
            <a:ext cx="4811100" cy="3215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Sell Holiday Home In Majorca</a:t>
            </a:r>
            <a:endParaRPr b="0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£600,000</a:t>
            </a:r>
            <a:endParaRPr b="0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2" name="Google Shape;1632;p155"/>
          <p:cNvSpPr txBox="1"/>
          <p:nvPr/>
        </p:nvSpPr>
        <p:spPr>
          <a:xfrm>
            <a:off x="1387800" y="2844975"/>
            <a:ext cx="19660200" cy="8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1" lang="en-US" sz="36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Recommendation 1 </a:t>
            </a:r>
            <a:r>
              <a:rPr b="0" i="1" lang="en-US" sz="36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- Sell Majorca, pay off any debt and inject  the net proceeds into your company</a:t>
            </a:r>
            <a:endParaRPr b="0" i="1" sz="36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33" name="Google Shape;1633;p155"/>
          <p:cNvSpPr/>
          <p:nvPr/>
        </p:nvSpPr>
        <p:spPr>
          <a:xfrm>
            <a:off x="9648625" y="4140250"/>
            <a:ext cx="4811100" cy="3215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Repay Bank Loan</a:t>
            </a:r>
            <a:endParaRPr b="0" i="0" sz="3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£300,000</a:t>
            </a:r>
            <a:endParaRPr b="0" i="0" sz="3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4" name="Google Shape;1634;p155"/>
          <p:cNvSpPr/>
          <p:nvPr/>
        </p:nvSpPr>
        <p:spPr>
          <a:xfrm>
            <a:off x="17192425" y="6959650"/>
            <a:ext cx="4811100" cy="3215100"/>
          </a:xfrm>
          <a:prstGeom prst="rect">
            <a:avLst/>
          </a:prstGeom>
          <a:gradFill>
            <a:gsLst>
              <a:gs pos="0">
                <a:schemeClr val="accent2"/>
              </a:gs>
              <a:gs pos="41000">
                <a:srgbClr val="E26320"/>
              </a:gs>
              <a:gs pos="100000">
                <a:srgbClr val="CE252C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Inject Net Proceeds Into Your Business</a:t>
            </a:r>
            <a:endParaRPr b="0" i="0" sz="3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£300,000</a:t>
            </a:r>
            <a:endParaRPr b="0" i="0" sz="3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(clearing Directors Loans)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5" name="Google Shape;1635;p155"/>
          <p:cNvSpPr txBox="1"/>
          <p:nvPr/>
        </p:nvSpPr>
        <p:spPr>
          <a:xfrm>
            <a:off x="1503450" y="8963575"/>
            <a:ext cx="20500200" cy="33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1" lang="en-US" sz="3600" u="sng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Reason Why:</a:t>
            </a:r>
            <a:endParaRPr b="1" i="1" sz="3600" u="sng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419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Lato"/>
              <a:buAutoNum type="arabicPeriod"/>
            </a:pPr>
            <a:r>
              <a:rPr b="0" i="0" lang="en-US" sz="30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Clear the £60,000 of Directors loans in your company - cleans up an annoying issue</a:t>
            </a:r>
            <a:endParaRPr b="0" i="0" sz="30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419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Lato"/>
              <a:buAutoNum type="arabicPeriod"/>
            </a:pPr>
            <a:r>
              <a:rPr b="0" i="0" lang="en-US" sz="30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Creates free cash to enable tax deductible contribute to your pension funds</a:t>
            </a:r>
            <a:endParaRPr b="0" i="0" sz="30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36" name="Google Shape;1636;p155"/>
          <p:cNvSpPr/>
          <p:nvPr/>
        </p:nvSpPr>
        <p:spPr>
          <a:xfrm>
            <a:off x="7077725" y="5528025"/>
            <a:ext cx="2571000" cy="8559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7" name="Google Shape;1637;p155"/>
          <p:cNvSpPr/>
          <p:nvPr/>
        </p:nvSpPr>
        <p:spPr>
          <a:xfrm rot="5400000">
            <a:off x="9814150" y="1588750"/>
            <a:ext cx="1619100" cy="13077300"/>
          </a:xfrm>
          <a:prstGeom prst="bentUpArrow">
            <a:avLst>
              <a:gd fmla="val 25000" name="adj1"/>
              <a:gd fmla="val 26534" name="adj2"/>
              <a:gd fmla="val 25000" name="adj3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2" name="Shape 1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3" name="Google Shape;1643;p156"/>
          <p:cNvSpPr txBox="1"/>
          <p:nvPr/>
        </p:nvSpPr>
        <p:spPr>
          <a:xfrm>
            <a:off x="1675976" y="1434000"/>
            <a:ext cx="186321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b="1" i="0" lang="en-US" sz="7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Recommended Strategy - </a:t>
            </a:r>
            <a:r>
              <a:rPr b="1" i="0" lang="en-US" sz="7200" u="none" cap="none" strike="noStrike">
                <a:solidFill>
                  <a:srgbClr val="CF2A2B"/>
                </a:solidFill>
                <a:latin typeface="Lato"/>
                <a:ea typeface="Lato"/>
                <a:cs typeface="Lato"/>
                <a:sym typeface="Lato"/>
              </a:rPr>
              <a:t>How You Get There</a:t>
            </a:r>
            <a:endParaRPr b="1" i="0" sz="34400" u="none" cap="none" strike="noStrike">
              <a:solidFill>
                <a:srgbClr val="CF2A2B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44" name="Google Shape;1644;p156"/>
          <p:cNvSpPr/>
          <p:nvPr/>
        </p:nvSpPr>
        <p:spPr>
          <a:xfrm>
            <a:off x="2104825" y="4140250"/>
            <a:ext cx="4811100" cy="3215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Your Company</a:t>
            </a:r>
            <a:endParaRPr b="0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£240,000</a:t>
            </a:r>
            <a:endParaRPr b="0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5" name="Google Shape;1645;p156"/>
          <p:cNvSpPr txBox="1"/>
          <p:nvPr/>
        </p:nvSpPr>
        <p:spPr>
          <a:xfrm>
            <a:off x="1387800" y="2844975"/>
            <a:ext cx="19660200" cy="8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1" lang="en-US" sz="36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Recommendation 2 </a:t>
            </a:r>
            <a:r>
              <a:rPr b="0" i="1" lang="en-US" sz="36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- Make pension contribu</a:t>
            </a:r>
            <a:r>
              <a:rPr i="1" lang="en-US" sz="3600">
                <a:latin typeface="Lato"/>
                <a:ea typeface="Lato"/>
                <a:cs typeface="Lato"/>
                <a:sym typeface="Lato"/>
              </a:rPr>
              <a:t>tions from your company for both of you</a:t>
            </a:r>
            <a:endParaRPr b="0" i="1" sz="36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46" name="Google Shape;1646;p156"/>
          <p:cNvSpPr/>
          <p:nvPr/>
        </p:nvSpPr>
        <p:spPr>
          <a:xfrm>
            <a:off x="9648625" y="4140250"/>
            <a:ext cx="4811100" cy="1610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Mary’s Pension</a:t>
            </a:r>
            <a:endParaRPr b="0" i="0" sz="3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£120,000</a:t>
            </a:r>
            <a:endParaRPr b="0" i="0" sz="3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7" name="Google Shape;1647;p156"/>
          <p:cNvSpPr/>
          <p:nvPr/>
        </p:nvSpPr>
        <p:spPr>
          <a:xfrm>
            <a:off x="17192425" y="4216450"/>
            <a:ext cx="4811100" cy="3215100"/>
          </a:xfrm>
          <a:prstGeom prst="rect">
            <a:avLst/>
          </a:prstGeom>
          <a:gradFill>
            <a:gsLst>
              <a:gs pos="0">
                <a:schemeClr val="accent2"/>
              </a:gs>
              <a:gs pos="41000">
                <a:srgbClr val="E26320"/>
              </a:gs>
              <a:gs pos="100000">
                <a:srgbClr val="CE252C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Flexible Tax Effective Retirement Income</a:t>
            </a:r>
            <a:endParaRPr b="0" i="0" sz="3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8" name="Google Shape;1648;p156"/>
          <p:cNvSpPr txBox="1"/>
          <p:nvPr/>
        </p:nvSpPr>
        <p:spPr>
          <a:xfrm>
            <a:off x="1503450" y="8963575"/>
            <a:ext cx="20500200" cy="33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1" lang="en-US" sz="3600" u="sng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Reason Why:</a:t>
            </a:r>
            <a:endParaRPr b="1" i="1" sz="3600" u="sng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419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Lato"/>
              <a:buAutoNum type="arabicPeriod"/>
            </a:pPr>
            <a:r>
              <a:rPr b="0" i="0" lang="en-US" sz="30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Creates a tax deduction for your company</a:t>
            </a:r>
            <a:endParaRPr b="0" i="0" sz="30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419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Lato"/>
              <a:buAutoNum type="arabicPeriod"/>
            </a:pPr>
            <a:r>
              <a:rPr b="0" i="0" lang="en-US" sz="30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Sets up a flexible tax effective income for when you retire next year</a:t>
            </a:r>
            <a:endParaRPr b="0" i="0" sz="30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49" name="Google Shape;1649;p156"/>
          <p:cNvSpPr/>
          <p:nvPr/>
        </p:nvSpPr>
        <p:spPr>
          <a:xfrm>
            <a:off x="7077725" y="5528025"/>
            <a:ext cx="2571000" cy="8559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0" name="Google Shape;1650;p156"/>
          <p:cNvSpPr/>
          <p:nvPr/>
        </p:nvSpPr>
        <p:spPr>
          <a:xfrm>
            <a:off x="9648625" y="6013750"/>
            <a:ext cx="4811100" cy="1485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Bill’s Pension</a:t>
            </a:r>
            <a:endParaRPr b="0" i="0" sz="3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£120,000</a:t>
            </a:r>
            <a:endParaRPr b="0" i="0" sz="3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1" name="Google Shape;1651;p156"/>
          <p:cNvSpPr/>
          <p:nvPr/>
        </p:nvSpPr>
        <p:spPr>
          <a:xfrm>
            <a:off x="14621525" y="5528025"/>
            <a:ext cx="2571000" cy="8559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5" name="Shape 1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6" name="Google Shape;1656;p157"/>
          <p:cNvPicPr preferRelativeResize="0"/>
          <p:nvPr/>
        </p:nvPicPr>
        <p:blipFill rotWithShape="1">
          <a:blip r:embed="rId3">
            <a:alphaModFix/>
          </a:blip>
          <a:srcRect b="0" l="0" r="16868" t="0"/>
          <a:stretch/>
        </p:blipFill>
        <p:spPr>
          <a:xfrm>
            <a:off x="5068459" y="0"/>
            <a:ext cx="19309191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57" name="Google Shape;1657;p157"/>
          <p:cNvSpPr/>
          <p:nvPr/>
        </p:nvSpPr>
        <p:spPr>
          <a:xfrm>
            <a:off x="3573353" y="0"/>
            <a:ext cx="17583085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87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58" name="Google Shape;1658;p157"/>
          <p:cNvSpPr/>
          <p:nvPr/>
        </p:nvSpPr>
        <p:spPr>
          <a:xfrm>
            <a:off x="3573354" y="0"/>
            <a:ext cx="15272176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85000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659" name="Google Shape;1659;p157"/>
          <p:cNvCxnSpPr/>
          <p:nvPr/>
        </p:nvCxnSpPr>
        <p:spPr>
          <a:xfrm>
            <a:off x="4966969" y="12917512"/>
            <a:ext cx="18017065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id="1660" name="Google Shape;1660;p1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6036" cy="1209039"/>
          </a:xfrm>
          <a:prstGeom prst="rect">
            <a:avLst/>
          </a:prstGeom>
          <a:noFill/>
          <a:ln>
            <a:noFill/>
          </a:ln>
        </p:spPr>
      </p:pic>
      <p:sp>
        <p:nvSpPr>
          <p:cNvPr id="1661" name="Google Shape;1661;p157"/>
          <p:cNvSpPr txBox="1"/>
          <p:nvPr/>
        </p:nvSpPr>
        <p:spPr>
          <a:xfrm>
            <a:off x="2890645" y="5789476"/>
            <a:ext cx="11415290" cy="30116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1500" u="none" cap="none" strike="noStrike">
                <a:solidFill>
                  <a:srgbClr val="CF2A2B"/>
                </a:solidFill>
                <a:latin typeface="Lato"/>
                <a:ea typeface="Lato"/>
                <a:cs typeface="Lato"/>
                <a:sym typeface="Lato"/>
              </a:rPr>
              <a:t>LIVE ON SCREEN</a:t>
            </a:r>
            <a:endParaRPr/>
          </a:p>
        </p:txBody>
      </p:sp>
      <p:sp>
        <p:nvSpPr>
          <p:cNvPr id="1662" name="Google Shape;1662;p157"/>
          <p:cNvSpPr txBox="1"/>
          <p:nvPr/>
        </p:nvSpPr>
        <p:spPr>
          <a:xfrm>
            <a:off x="2890645" y="4764683"/>
            <a:ext cx="11415290" cy="74352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5400" u="none" cap="none" strike="noStrike">
                <a:solidFill>
                  <a:srgbClr val="1B1B1A"/>
                </a:solidFill>
                <a:latin typeface="Lato"/>
                <a:ea typeface="Lato"/>
                <a:cs typeface="Lato"/>
                <a:sym typeface="Lato"/>
              </a:rPr>
              <a:t>Present Voyant cashflow</a:t>
            </a:r>
            <a:endParaRPr b="0" i="1" sz="5400" u="none" cap="none" strike="noStrike">
              <a:solidFill>
                <a:srgbClr val="1B1B1A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6" name="Shape 1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7" name="Google Shape;1667;p158"/>
          <p:cNvPicPr preferRelativeResize="0"/>
          <p:nvPr/>
        </p:nvPicPr>
        <p:blipFill rotWithShape="1">
          <a:blip r:embed="rId3">
            <a:alphaModFix/>
          </a:blip>
          <a:srcRect b="0" l="0" r="39358" t="0"/>
          <a:stretch/>
        </p:blipFill>
        <p:spPr>
          <a:xfrm>
            <a:off x="7213087" y="-7786"/>
            <a:ext cx="17164563" cy="13723786"/>
          </a:xfrm>
          <a:prstGeom prst="rect">
            <a:avLst/>
          </a:prstGeom>
          <a:noFill/>
          <a:ln>
            <a:noFill/>
          </a:ln>
        </p:spPr>
      </p:pic>
      <p:sp>
        <p:nvSpPr>
          <p:cNvPr id="1668" name="Google Shape;1668;p158"/>
          <p:cNvSpPr/>
          <p:nvPr/>
        </p:nvSpPr>
        <p:spPr>
          <a:xfrm>
            <a:off x="3573353" y="0"/>
            <a:ext cx="17583085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87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69" name="Google Shape;1669;p158"/>
          <p:cNvSpPr/>
          <p:nvPr/>
        </p:nvSpPr>
        <p:spPr>
          <a:xfrm>
            <a:off x="3573354" y="0"/>
            <a:ext cx="15272176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85000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670" name="Google Shape;1670;p158"/>
          <p:cNvCxnSpPr/>
          <p:nvPr/>
        </p:nvCxnSpPr>
        <p:spPr>
          <a:xfrm>
            <a:off x="4966969" y="12917512"/>
            <a:ext cx="18017065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id="1671" name="Google Shape;1671;p15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6036" cy="1209039"/>
          </a:xfrm>
          <a:prstGeom prst="rect">
            <a:avLst/>
          </a:prstGeom>
          <a:noFill/>
          <a:ln>
            <a:noFill/>
          </a:ln>
        </p:spPr>
      </p:pic>
      <p:sp>
        <p:nvSpPr>
          <p:cNvPr id="1672" name="Google Shape;1672;p158"/>
          <p:cNvSpPr txBox="1"/>
          <p:nvPr/>
        </p:nvSpPr>
        <p:spPr>
          <a:xfrm>
            <a:off x="2890645" y="3046276"/>
            <a:ext cx="11415290" cy="301162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1500" u="none" cap="none" strike="noStrike">
                <a:solidFill>
                  <a:srgbClr val="CF2A2B"/>
                </a:solidFill>
                <a:latin typeface="Lato"/>
                <a:ea typeface="Lato"/>
                <a:cs typeface="Lato"/>
                <a:sym typeface="Lato"/>
              </a:rPr>
              <a:t>Do it slowly!</a:t>
            </a:r>
            <a:endParaRPr/>
          </a:p>
        </p:txBody>
      </p:sp>
      <p:sp>
        <p:nvSpPr>
          <p:cNvPr id="1673" name="Google Shape;1673;p158"/>
          <p:cNvSpPr txBox="1"/>
          <p:nvPr/>
        </p:nvSpPr>
        <p:spPr>
          <a:xfrm>
            <a:off x="2890645" y="6112395"/>
            <a:ext cx="11415290" cy="44627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8000" u="none" cap="none" strike="noStrike">
                <a:solidFill>
                  <a:srgbClr val="1B1B1A"/>
                </a:solidFill>
                <a:latin typeface="Lato"/>
                <a:ea typeface="Lato"/>
                <a:cs typeface="Lato"/>
                <a:sym typeface="Lato"/>
              </a:rPr>
              <a:t>Clients can’t understand any of what shows on screen at first</a:t>
            </a:r>
            <a:endParaRPr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7" name="Shape 1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8" name="Google Shape;1678;p159"/>
          <p:cNvPicPr preferRelativeResize="0"/>
          <p:nvPr/>
        </p:nvPicPr>
        <p:blipFill rotWithShape="1">
          <a:blip r:embed="rId3">
            <a:alphaModFix/>
          </a:blip>
          <a:srcRect b="0" l="9046" r="12373" t="0"/>
          <a:stretch/>
        </p:blipFill>
        <p:spPr>
          <a:xfrm>
            <a:off x="4229100" y="0"/>
            <a:ext cx="20148550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79" name="Google Shape;1679;p159"/>
          <p:cNvSpPr/>
          <p:nvPr/>
        </p:nvSpPr>
        <p:spPr>
          <a:xfrm>
            <a:off x="3573353" y="0"/>
            <a:ext cx="17583085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87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80" name="Google Shape;1680;p159"/>
          <p:cNvSpPr/>
          <p:nvPr/>
        </p:nvSpPr>
        <p:spPr>
          <a:xfrm>
            <a:off x="3573354" y="0"/>
            <a:ext cx="15272176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85000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681" name="Google Shape;1681;p159"/>
          <p:cNvCxnSpPr/>
          <p:nvPr/>
        </p:nvCxnSpPr>
        <p:spPr>
          <a:xfrm>
            <a:off x="4966969" y="12917512"/>
            <a:ext cx="18017065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id="1682" name="Google Shape;1682;p15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6036" cy="1209039"/>
          </a:xfrm>
          <a:prstGeom prst="rect">
            <a:avLst/>
          </a:prstGeom>
          <a:noFill/>
          <a:ln>
            <a:noFill/>
          </a:ln>
        </p:spPr>
      </p:pic>
      <p:sp>
        <p:nvSpPr>
          <p:cNvPr id="1683" name="Google Shape;1683;p159"/>
          <p:cNvSpPr txBox="1"/>
          <p:nvPr/>
        </p:nvSpPr>
        <p:spPr>
          <a:xfrm>
            <a:off x="2890644" y="3046276"/>
            <a:ext cx="12616055" cy="301162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1500" u="none" cap="none" strike="noStrike">
                <a:solidFill>
                  <a:srgbClr val="CF2A2B"/>
                </a:solidFill>
                <a:latin typeface="Lato"/>
                <a:ea typeface="Lato"/>
                <a:cs typeface="Lato"/>
                <a:sym typeface="Lato"/>
              </a:rPr>
              <a:t>Explain the strategy</a:t>
            </a:r>
            <a:endParaRPr/>
          </a:p>
        </p:txBody>
      </p:sp>
      <p:sp>
        <p:nvSpPr>
          <p:cNvPr id="1684" name="Google Shape;1684;p159"/>
          <p:cNvSpPr txBox="1"/>
          <p:nvPr/>
        </p:nvSpPr>
        <p:spPr>
          <a:xfrm>
            <a:off x="2890645" y="6112395"/>
            <a:ext cx="11415290" cy="44627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8000" u="none" cap="none" strike="noStrike">
                <a:solidFill>
                  <a:srgbClr val="1B1B1A"/>
                </a:solidFill>
                <a:latin typeface="Lato"/>
                <a:ea typeface="Lato"/>
                <a:cs typeface="Lato"/>
                <a:sym typeface="Lato"/>
              </a:rPr>
              <a:t>using these tools and verbally</a:t>
            </a:r>
            <a:endParaRPr/>
          </a:p>
        </p:txBody>
      </p:sp>
      <p:sp>
        <p:nvSpPr>
          <p:cNvPr id="1685" name="Google Shape;1685;p159"/>
          <p:cNvSpPr txBox="1"/>
          <p:nvPr/>
        </p:nvSpPr>
        <p:spPr>
          <a:xfrm>
            <a:off x="2890644" y="8343775"/>
            <a:ext cx="8615555" cy="44627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5400" u="none" cap="none" strike="noStrike">
                <a:solidFill>
                  <a:srgbClr val="1B1B1A"/>
                </a:solidFill>
                <a:latin typeface="Lato"/>
                <a:ea typeface="Lato"/>
                <a:cs typeface="Lato"/>
                <a:sym typeface="Lato"/>
              </a:rPr>
              <a:t>(Discus options and alternatives as appropriate)</a:t>
            </a:r>
            <a:endParaRPr/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1" sz="5400" u="none" cap="none" strike="noStrike">
              <a:solidFill>
                <a:srgbClr val="1B1B1A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9" name="Shape 1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0" name="Google Shape;1690;p160"/>
          <p:cNvPicPr preferRelativeResize="0"/>
          <p:nvPr/>
        </p:nvPicPr>
        <p:blipFill rotWithShape="1">
          <a:blip r:embed="rId3">
            <a:alphaModFix/>
          </a:blip>
          <a:srcRect b="0" l="0" r="27906" t="0"/>
          <a:stretch/>
        </p:blipFill>
        <p:spPr>
          <a:xfrm flipH="1">
            <a:off x="9563597" y="0"/>
            <a:ext cx="14814052" cy="13716001"/>
          </a:xfrm>
          <a:prstGeom prst="rect">
            <a:avLst/>
          </a:prstGeom>
          <a:noFill/>
          <a:ln>
            <a:noFill/>
          </a:ln>
        </p:spPr>
      </p:pic>
      <p:sp>
        <p:nvSpPr>
          <p:cNvPr id="1691" name="Google Shape;1691;p160"/>
          <p:cNvSpPr/>
          <p:nvPr/>
        </p:nvSpPr>
        <p:spPr>
          <a:xfrm>
            <a:off x="3573353" y="0"/>
            <a:ext cx="17583085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87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92" name="Google Shape;1692;p160"/>
          <p:cNvSpPr/>
          <p:nvPr/>
        </p:nvSpPr>
        <p:spPr>
          <a:xfrm>
            <a:off x="8343899" y="0"/>
            <a:ext cx="11500277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85000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693" name="Google Shape;1693;p160"/>
          <p:cNvCxnSpPr/>
          <p:nvPr/>
        </p:nvCxnSpPr>
        <p:spPr>
          <a:xfrm>
            <a:off x="4966969" y="12917512"/>
            <a:ext cx="18017065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id="1694" name="Google Shape;1694;p16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6036" cy="1209039"/>
          </a:xfrm>
          <a:prstGeom prst="rect">
            <a:avLst/>
          </a:prstGeom>
          <a:noFill/>
          <a:ln>
            <a:noFill/>
          </a:ln>
        </p:spPr>
      </p:pic>
      <p:sp>
        <p:nvSpPr>
          <p:cNvPr id="1695" name="Google Shape;1695;p160"/>
          <p:cNvSpPr txBox="1"/>
          <p:nvPr/>
        </p:nvSpPr>
        <p:spPr>
          <a:xfrm>
            <a:off x="2890644" y="3046276"/>
            <a:ext cx="12616055" cy="301162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1500" u="none" cap="none" strike="noStrike">
                <a:solidFill>
                  <a:srgbClr val="CF2A2B"/>
                </a:solidFill>
                <a:latin typeface="Lato"/>
                <a:ea typeface="Lato"/>
                <a:cs typeface="Lato"/>
                <a:sym typeface="Lato"/>
              </a:rPr>
              <a:t>Follow up</a:t>
            </a:r>
            <a:endParaRPr/>
          </a:p>
        </p:txBody>
      </p:sp>
      <p:sp>
        <p:nvSpPr>
          <p:cNvPr id="1696" name="Google Shape;1696;p160"/>
          <p:cNvSpPr txBox="1"/>
          <p:nvPr/>
        </p:nvSpPr>
        <p:spPr>
          <a:xfrm>
            <a:off x="2890645" y="6112395"/>
            <a:ext cx="9271300" cy="44627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8000" u="none" cap="none" strike="noStrike">
                <a:solidFill>
                  <a:srgbClr val="1B1B1A"/>
                </a:solidFill>
                <a:latin typeface="Lato"/>
                <a:ea typeface="Lato"/>
                <a:cs typeface="Lato"/>
                <a:sym typeface="Lato"/>
              </a:rPr>
              <a:t>post meeting with an email</a:t>
            </a:r>
            <a:endParaRPr/>
          </a:p>
        </p:txBody>
      </p:sp>
      <p:sp>
        <p:nvSpPr>
          <p:cNvPr id="1697" name="Google Shape;1697;p160"/>
          <p:cNvSpPr txBox="1"/>
          <p:nvPr/>
        </p:nvSpPr>
        <p:spPr>
          <a:xfrm>
            <a:off x="2890644" y="8343775"/>
            <a:ext cx="9271301" cy="44627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5400" u="none" cap="none" strike="noStrike">
                <a:solidFill>
                  <a:srgbClr val="1B1B1A"/>
                </a:solidFill>
                <a:latin typeface="Lato"/>
                <a:ea typeface="Lato"/>
                <a:cs typeface="Lato"/>
                <a:sym typeface="Lato"/>
              </a:rPr>
              <a:t>(What needs to happen next and the outcomes you expect)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9" name="Google Shape;439;p98"/>
          <p:cNvGrpSpPr/>
          <p:nvPr/>
        </p:nvGrpSpPr>
        <p:grpSpPr>
          <a:xfrm>
            <a:off x="0" y="0"/>
            <a:ext cx="24333194" cy="13716000"/>
            <a:chOff x="0" y="0"/>
            <a:chExt cx="24333194" cy="13716000"/>
          </a:xfrm>
        </p:grpSpPr>
        <p:pic>
          <p:nvPicPr>
            <p:cNvPr id="440" name="Google Shape;440;p98"/>
            <p:cNvPicPr preferRelativeResize="0"/>
            <p:nvPr/>
          </p:nvPicPr>
          <p:blipFill rotWithShape="1">
            <a:blip r:embed="rId3">
              <a:alphaModFix/>
            </a:blip>
            <a:srcRect b="0" l="41082" r="0" t="0"/>
            <a:stretch/>
          </p:blipFill>
          <p:spPr>
            <a:xfrm flipH="1">
              <a:off x="4630994" y="0"/>
              <a:ext cx="1417500" cy="13716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1" name="Google Shape;441;p98"/>
            <p:cNvPicPr preferRelativeResize="0"/>
            <p:nvPr/>
          </p:nvPicPr>
          <p:blipFill rotWithShape="1">
            <a:blip r:embed="rId4">
              <a:alphaModFix/>
            </a:blip>
            <a:srcRect b="0" l="18639" r="0" t="0"/>
            <a:stretch/>
          </p:blipFill>
          <p:spPr>
            <a:xfrm>
              <a:off x="6048494" y="0"/>
              <a:ext cx="18284700" cy="13716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2" name="Google Shape;442;p98"/>
            <p:cNvPicPr preferRelativeResize="0"/>
            <p:nvPr/>
          </p:nvPicPr>
          <p:blipFill rotWithShape="1">
            <a:blip r:embed="rId4">
              <a:alphaModFix/>
            </a:blip>
            <a:srcRect b="0" l="0" r="79392" t="0"/>
            <a:stretch/>
          </p:blipFill>
          <p:spPr>
            <a:xfrm>
              <a:off x="0" y="0"/>
              <a:ext cx="4631100" cy="137160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43" name="Google Shape;443;p9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679488" y="830804"/>
            <a:ext cx="2895900" cy="1209000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p98"/>
          <p:cNvSpPr txBox="1"/>
          <p:nvPr/>
        </p:nvSpPr>
        <p:spPr>
          <a:xfrm>
            <a:off x="5443743" y="5211611"/>
            <a:ext cx="13367400" cy="334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rPr b="1" i="1" lang="en-US" sz="8800" u="none" cap="none" strike="noStrike">
                <a:solidFill>
                  <a:srgbClr val="393A39"/>
                </a:solidFill>
                <a:latin typeface="Lato"/>
                <a:ea typeface="Lato"/>
                <a:cs typeface="Lato"/>
                <a:sym typeface="Lato"/>
              </a:rPr>
              <a:t>What have you been </a:t>
            </a:r>
            <a:r>
              <a:rPr b="1" i="1" lang="en-US" sz="8800" u="none" cap="none" strike="noStrike">
                <a:solidFill>
                  <a:srgbClr val="B00000"/>
                </a:solidFill>
                <a:latin typeface="Lato"/>
                <a:ea typeface="Lato"/>
                <a:cs typeface="Lato"/>
                <a:sym typeface="Lato"/>
              </a:rPr>
              <a:t>learning</a:t>
            </a:r>
            <a:r>
              <a:rPr b="1" i="1" lang="en-US" sz="8800" u="none" cap="none" strike="noStrike">
                <a:solidFill>
                  <a:srgbClr val="393A39"/>
                </a:solidFill>
                <a:latin typeface="Lato"/>
                <a:ea typeface="Lato"/>
                <a:cs typeface="Lato"/>
                <a:sym typeface="Lato"/>
              </a:rPr>
              <a:t>?</a:t>
            </a:r>
            <a:endParaRPr b="1" i="1" sz="41300" u="none" cap="none" strike="noStrik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1" name="Shape 1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2" name="Google Shape;1702;p16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3836" r="3836" t="0"/>
          <a:stretch/>
        </p:blipFill>
        <p:spPr>
          <a:xfrm>
            <a:off x="-3176" y="0"/>
            <a:ext cx="24377701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3" name="Google Shape;1703;p16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6036" cy="120903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04" name="Google Shape;1704;p161"/>
          <p:cNvCxnSpPr/>
          <p:nvPr/>
        </p:nvCxnSpPr>
        <p:spPr>
          <a:xfrm>
            <a:off x="4966969" y="12917512"/>
            <a:ext cx="18017065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grpSp>
        <p:nvGrpSpPr>
          <p:cNvPr id="1705" name="Google Shape;1705;p161"/>
          <p:cNvGrpSpPr/>
          <p:nvPr/>
        </p:nvGrpSpPr>
        <p:grpSpPr>
          <a:xfrm>
            <a:off x="5594374" y="5351967"/>
            <a:ext cx="13182600" cy="3012066"/>
            <a:chOff x="0" y="3045834"/>
            <a:chExt cx="13258800" cy="1900108"/>
          </a:xfrm>
        </p:grpSpPr>
        <p:sp>
          <p:nvSpPr>
            <p:cNvPr id="1706" name="Google Shape;1706;p161"/>
            <p:cNvSpPr/>
            <p:nvPr/>
          </p:nvSpPr>
          <p:spPr>
            <a:xfrm flipH="1">
              <a:off x="0" y="3045834"/>
              <a:ext cx="13258800" cy="1900108"/>
            </a:xfrm>
            <a:prstGeom prst="homePlate">
              <a:avLst>
                <a:gd fmla="val 0" name="adj"/>
              </a:avLst>
            </a:prstGeom>
            <a:gradFill>
              <a:gsLst>
                <a:gs pos="0">
                  <a:srgbClr val="F08420"/>
                </a:gs>
                <a:gs pos="46000">
                  <a:srgbClr val="DB4927"/>
                </a:gs>
                <a:gs pos="100000">
                  <a:srgbClr val="CD252C"/>
                </a:gs>
              </a:gsLst>
              <a:path path="circle">
                <a:fillToRect b="100%" l="100%"/>
              </a:path>
              <a:tileRect r="-100%" t="-100%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600"/>
                <a:buFont typeface="Arial"/>
                <a:buNone/>
              </a:pPr>
              <a:r>
                <a:t/>
              </a:r>
              <a:endParaRPr b="1" i="0" sz="6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707" name="Google Shape;1707;p161"/>
            <p:cNvSpPr txBox="1"/>
            <p:nvPr/>
          </p:nvSpPr>
          <p:spPr>
            <a:xfrm>
              <a:off x="1052295" y="3490125"/>
              <a:ext cx="11154210" cy="10115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-US" sz="8000" u="none" cap="none" strike="noStrik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Client then makes a decision</a:t>
              </a:r>
              <a:endParaRPr/>
            </a:p>
          </p:txBody>
        </p:sp>
      </p:grp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1" name="Shape 1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2" name="Google Shape;1712;p162"/>
          <p:cNvPicPr preferRelativeResize="0"/>
          <p:nvPr/>
        </p:nvPicPr>
        <p:blipFill rotWithShape="1">
          <a:blip r:embed="rId3">
            <a:alphaModFix/>
          </a:blip>
          <a:srcRect b="0" l="0" r="11354" t="0"/>
          <a:stretch/>
        </p:blipFill>
        <p:spPr>
          <a:xfrm>
            <a:off x="4424973" y="0"/>
            <a:ext cx="19952678" cy="13716001"/>
          </a:xfrm>
          <a:prstGeom prst="rect">
            <a:avLst/>
          </a:prstGeom>
          <a:noFill/>
          <a:ln>
            <a:noFill/>
          </a:ln>
        </p:spPr>
      </p:pic>
      <p:sp>
        <p:nvSpPr>
          <p:cNvPr id="1713" name="Google Shape;1713;p162"/>
          <p:cNvSpPr/>
          <p:nvPr/>
        </p:nvSpPr>
        <p:spPr>
          <a:xfrm>
            <a:off x="3573353" y="0"/>
            <a:ext cx="17583085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87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14" name="Google Shape;1714;p162"/>
          <p:cNvSpPr/>
          <p:nvPr/>
        </p:nvSpPr>
        <p:spPr>
          <a:xfrm>
            <a:off x="5800725" y="0"/>
            <a:ext cx="14043451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85000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715" name="Google Shape;1715;p162"/>
          <p:cNvCxnSpPr/>
          <p:nvPr/>
        </p:nvCxnSpPr>
        <p:spPr>
          <a:xfrm>
            <a:off x="4966969" y="12917512"/>
            <a:ext cx="18017065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id="1716" name="Google Shape;1716;p16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6036" cy="1209039"/>
          </a:xfrm>
          <a:prstGeom prst="rect">
            <a:avLst/>
          </a:prstGeom>
          <a:noFill/>
          <a:ln>
            <a:noFill/>
          </a:ln>
        </p:spPr>
      </p:pic>
      <p:sp>
        <p:nvSpPr>
          <p:cNvPr id="1717" name="Google Shape;1717;p162"/>
          <p:cNvSpPr txBox="1"/>
          <p:nvPr/>
        </p:nvSpPr>
        <p:spPr>
          <a:xfrm>
            <a:off x="2890644" y="3046276"/>
            <a:ext cx="12616055" cy="301162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1500" u="none" cap="none" strike="noStrike">
                <a:solidFill>
                  <a:srgbClr val="CF2A2B"/>
                </a:solidFill>
                <a:latin typeface="Lato"/>
                <a:ea typeface="Lato"/>
                <a:cs typeface="Lato"/>
                <a:sym typeface="Lato"/>
              </a:rPr>
              <a:t>Confirm via email </a:t>
            </a:r>
            <a:endParaRPr/>
          </a:p>
        </p:txBody>
      </p:sp>
      <p:sp>
        <p:nvSpPr>
          <p:cNvPr id="1718" name="Google Shape;1718;p162"/>
          <p:cNvSpPr txBox="1"/>
          <p:nvPr/>
        </p:nvSpPr>
        <p:spPr>
          <a:xfrm>
            <a:off x="2890644" y="6112395"/>
            <a:ext cx="11968355" cy="44627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8000" u="none" cap="none" strike="noStrike">
                <a:solidFill>
                  <a:srgbClr val="1B1B1A"/>
                </a:solidFill>
                <a:latin typeface="Lato"/>
                <a:ea typeface="Lato"/>
                <a:cs typeface="Lato"/>
                <a:sym typeface="Lato"/>
              </a:rPr>
              <a:t>“This is what we’re doing”</a:t>
            </a:r>
            <a:endParaRPr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2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3" name="Google Shape;1723;p163"/>
          <p:cNvPicPr preferRelativeResize="0"/>
          <p:nvPr/>
        </p:nvPicPr>
        <p:blipFill rotWithShape="1">
          <a:blip r:embed="rId3">
            <a:alphaModFix/>
          </a:blip>
          <a:srcRect b="0" l="0" r="18926" t="0"/>
          <a:stretch/>
        </p:blipFill>
        <p:spPr>
          <a:xfrm>
            <a:off x="7730761" y="0"/>
            <a:ext cx="16646890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24" name="Google Shape;1724;p163"/>
          <p:cNvSpPr/>
          <p:nvPr/>
        </p:nvSpPr>
        <p:spPr>
          <a:xfrm>
            <a:off x="3573353" y="0"/>
            <a:ext cx="17583085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87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25" name="Google Shape;1725;p163"/>
          <p:cNvSpPr/>
          <p:nvPr/>
        </p:nvSpPr>
        <p:spPr>
          <a:xfrm>
            <a:off x="7335793" y="0"/>
            <a:ext cx="12508382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85000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726" name="Google Shape;1726;p163"/>
          <p:cNvCxnSpPr/>
          <p:nvPr/>
        </p:nvCxnSpPr>
        <p:spPr>
          <a:xfrm>
            <a:off x="4966969" y="12917512"/>
            <a:ext cx="18017065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id="1727" name="Google Shape;1727;p16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6036" cy="1209039"/>
          </a:xfrm>
          <a:prstGeom prst="rect">
            <a:avLst/>
          </a:prstGeom>
          <a:noFill/>
          <a:ln>
            <a:noFill/>
          </a:ln>
        </p:spPr>
      </p:pic>
      <p:sp>
        <p:nvSpPr>
          <p:cNvPr id="1728" name="Google Shape;1728;p163"/>
          <p:cNvSpPr txBox="1"/>
          <p:nvPr/>
        </p:nvSpPr>
        <p:spPr>
          <a:xfrm>
            <a:off x="2890644" y="3989251"/>
            <a:ext cx="12616055" cy="301162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1500" u="none" cap="none" strike="noStrike">
                <a:solidFill>
                  <a:srgbClr val="CF2A2B"/>
                </a:solidFill>
                <a:latin typeface="Lato"/>
                <a:ea typeface="Lato"/>
                <a:cs typeface="Lato"/>
                <a:sym typeface="Lato"/>
              </a:rPr>
              <a:t>Then create the Suitability Report</a:t>
            </a:r>
            <a:endParaRPr/>
          </a:p>
        </p:txBody>
      </p:sp>
      <p:sp>
        <p:nvSpPr>
          <p:cNvPr id="1729" name="Google Shape;1729;p163"/>
          <p:cNvSpPr txBox="1"/>
          <p:nvPr/>
        </p:nvSpPr>
        <p:spPr>
          <a:xfrm>
            <a:off x="2890644" y="7093470"/>
            <a:ext cx="9271301" cy="44627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5400" u="none" cap="none" strike="noStrike">
                <a:solidFill>
                  <a:srgbClr val="1B1B1A"/>
                </a:solidFill>
                <a:latin typeface="Lato"/>
                <a:ea typeface="Lato"/>
                <a:cs typeface="Lato"/>
                <a:sym typeface="Lato"/>
              </a:rPr>
              <a:t>(for the one final strategy)</a:t>
            </a:r>
            <a:endParaRPr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3" name="Shape 1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4" name="Google Shape;1734;p1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44863" y="-7362"/>
            <a:ext cx="17132787" cy="13723361"/>
          </a:xfrm>
          <a:prstGeom prst="rect">
            <a:avLst/>
          </a:prstGeom>
          <a:noFill/>
          <a:ln>
            <a:noFill/>
          </a:ln>
        </p:spPr>
      </p:pic>
      <p:sp>
        <p:nvSpPr>
          <p:cNvPr id="1735" name="Google Shape;1735;p164"/>
          <p:cNvSpPr/>
          <p:nvPr/>
        </p:nvSpPr>
        <p:spPr>
          <a:xfrm>
            <a:off x="6636774" y="0"/>
            <a:ext cx="12152671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87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736" name="Google Shape;1736;p16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6035" cy="12090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37" name="Google Shape;1737;p164"/>
          <p:cNvCxnSpPr/>
          <p:nvPr/>
        </p:nvCxnSpPr>
        <p:spPr>
          <a:xfrm>
            <a:off x="4966969" y="12917511"/>
            <a:ext cx="18017065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738" name="Google Shape;1738;p164"/>
          <p:cNvSpPr/>
          <p:nvPr/>
        </p:nvSpPr>
        <p:spPr>
          <a:xfrm flipH="1">
            <a:off x="3784816" y="5450164"/>
            <a:ext cx="1828177" cy="1828177"/>
          </a:xfrm>
          <a:prstGeom prst="homePlate">
            <a:avLst>
              <a:gd fmla="val 0" name="adj"/>
            </a:avLst>
          </a:prstGeom>
          <a:gradFill>
            <a:gsLst>
              <a:gs pos="0">
                <a:srgbClr val="F08420"/>
              </a:gs>
              <a:gs pos="46000">
                <a:srgbClr val="DB4927"/>
              </a:gs>
              <a:gs pos="100000">
                <a:srgbClr val="CD252C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Lato"/>
              <a:buNone/>
            </a:pPr>
            <a:r>
              <a:rPr b="0" i="1" lang="en-US" sz="9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9" name="Google Shape;1739;p164"/>
          <p:cNvSpPr/>
          <p:nvPr/>
        </p:nvSpPr>
        <p:spPr>
          <a:xfrm>
            <a:off x="5612994" y="5450164"/>
            <a:ext cx="16185122" cy="1828177"/>
          </a:xfrm>
          <a:prstGeom prst="rect">
            <a:avLst/>
          </a:prstGeom>
          <a:solidFill>
            <a:srgbClr val="E3E3E1">
              <a:alpha val="41176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40" name="Google Shape;1740;p164"/>
          <p:cNvSpPr txBox="1"/>
          <p:nvPr/>
        </p:nvSpPr>
        <p:spPr>
          <a:xfrm>
            <a:off x="5920345" y="5727157"/>
            <a:ext cx="17063687" cy="127419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b="0" i="1" lang="en-US" sz="9600" u="none" cap="none" strike="noStrike">
                <a:solidFill>
                  <a:srgbClr val="0B0F1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b="1" i="1" lang="en-US" sz="9600" u="none" cap="none" strike="noStrike">
                <a:solidFill>
                  <a:srgbClr val="CF2A2B"/>
                </a:solidFill>
                <a:latin typeface="Lato"/>
                <a:ea typeface="Lato"/>
                <a:cs typeface="Lato"/>
                <a:sym typeface="Lato"/>
              </a:rPr>
              <a:t>Onboarding</a:t>
            </a:r>
            <a:r>
              <a:rPr b="0" i="1" lang="en-US" sz="9600" u="none" cap="none" strike="noStrike">
                <a:solidFill>
                  <a:srgbClr val="0B0F10"/>
                </a:solidFill>
                <a:latin typeface="Lato"/>
                <a:ea typeface="Lato"/>
                <a:cs typeface="Lato"/>
                <a:sym typeface="Lato"/>
              </a:rPr>
              <a:t>/Implementation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4" name="Shape 1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5" name="Google Shape;1745;p165"/>
          <p:cNvSpPr txBox="1"/>
          <p:nvPr/>
        </p:nvSpPr>
        <p:spPr>
          <a:xfrm>
            <a:off x="1675965" y="1434003"/>
            <a:ext cx="17544900" cy="9785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Font typeface="Lato"/>
              <a:buNone/>
            </a:pPr>
            <a:r>
              <a:rPr b="0" i="0" lang="en-US" sz="7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The </a:t>
            </a:r>
            <a:r>
              <a:rPr b="1" i="0" lang="en-US" sz="7200" u="none" cap="none" strike="noStrike">
                <a:solidFill>
                  <a:srgbClr val="B00000"/>
                </a:solidFill>
                <a:latin typeface="Lato"/>
                <a:ea typeface="Lato"/>
                <a:cs typeface="Lato"/>
                <a:sym typeface="Lato"/>
              </a:rPr>
              <a:t>Client Experience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46" name="Google Shape;1746;p1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47" name="Google Shape;1747;p165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748" name="Google Shape;1748;p165"/>
          <p:cNvSpPr/>
          <p:nvPr/>
        </p:nvSpPr>
        <p:spPr>
          <a:xfrm rot="5400000">
            <a:off x="9959318" y="2597201"/>
            <a:ext cx="643200" cy="2441100"/>
          </a:xfrm>
          <a:custGeom>
            <a:rect b="b" l="l" r="r" t="t"/>
            <a:pathLst>
              <a:path extrusionOk="0" h="120000" w="120000">
                <a:moveTo>
                  <a:pt x="0" y="120000"/>
                </a:moveTo>
                <a:lnTo>
                  <a:pt x="0" y="33716"/>
                </a:lnTo>
                <a:cubicBezTo>
                  <a:pt x="0" y="20300"/>
                  <a:pt x="23505" y="9422"/>
                  <a:pt x="52500" y="9422"/>
                </a:cubicBezTo>
                <a:lnTo>
                  <a:pt x="90000" y="9422"/>
                </a:lnTo>
                <a:lnTo>
                  <a:pt x="90000" y="0"/>
                </a:lnTo>
                <a:lnTo>
                  <a:pt x="120000" y="16361"/>
                </a:lnTo>
                <a:lnTo>
                  <a:pt x="90000" y="32727"/>
                </a:lnTo>
                <a:lnTo>
                  <a:pt x="90000" y="23305"/>
                </a:lnTo>
                <a:lnTo>
                  <a:pt x="52500" y="23305"/>
                </a:lnTo>
                <a:cubicBezTo>
                  <a:pt x="40072" y="23305"/>
                  <a:pt x="30000" y="27966"/>
                  <a:pt x="30000" y="33716"/>
                </a:cubicBezTo>
                <a:lnTo>
                  <a:pt x="30000" y="120000"/>
                </a:lnTo>
                <a:close/>
              </a:path>
            </a:pathLst>
          </a:custGeom>
          <a:solidFill>
            <a:srgbClr val="C8051B"/>
          </a:solidFill>
          <a:ln cap="flat" cmpd="sng" w="9525">
            <a:solidFill>
              <a:srgbClr val="C8051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Lato"/>
              <a:buNone/>
            </a:pPr>
            <a:r>
              <a:t/>
            </a:r>
            <a:endParaRPr b="0" i="0" sz="5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749" name="Google Shape;1749;p165"/>
          <p:cNvGrpSpPr/>
          <p:nvPr/>
        </p:nvGrpSpPr>
        <p:grpSpPr>
          <a:xfrm>
            <a:off x="5378078" y="3043371"/>
            <a:ext cx="3577386" cy="1154386"/>
            <a:chOff x="0" y="0"/>
            <a:chExt cx="3788400" cy="1197000"/>
          </a:xfrm>
        </p:grpSpPr>
        <p:sp>
          <p:nvSpPr>
            <p:cNvPr id="1750" name="Google Shape;1750;p165"/>
            <p:cNvSpPr/>
            <p:nvPr/>
          </p:nvSpPr>
          <p:spPr>
            <a:xfrm>
              <a:off x="0" y="0"/>
              <a:ext cx="3788400" cy="1197000"/>
            </a:xfrm>
            <a:prstGeom prst="roundRect">
              <a:avLst>
                <a:gd fmla="val 16667" name="adj"/>
              </a:avLst>
            </a:prstGeom>
            <a:solidFill>
              <a:srgbClr val="F68600"/>
            </a:solidFill>
            <a:ln cap="flat" cmpd="sng" w="9525">
              <a:solidFill>
                <a:srgbClr val="F686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3200"/>
                <a:buFont typeface="Lato"/>
                <a:buNone/>
              </a:pPr>
              <a:r>
                <a:t/>
              </a:r>
              <a:endParaRPr b="0" i="0" sz="32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751" name="Google Shape;1751;p165"/>
            <p:cNvSpPr/>
            <p:nvPr/>
          </p:nvSpPr>
          <p:spPr>
            <a:xfrm>
              <a:off x="58431" y="234029"/>
              <a:ext cx="3671700" cy="72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Lato"/>
                <a:buNone/>
              </a:pPr>
              <a:r>
                <a:rPr b="0" i="0" lang="en-US" sz="32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Is it mind blowing?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52" name="Google Shape;1752;p165"/>
          <p:cNvGrpSpPr/>
          <p:nvPr/>
        </p:nvGrpSpPr>
        <p:grpSpPr>
          <a:xfrm>
            <a:off x="9262672" y="4210286"/>
            <a:ext cx="3764357" cy="1154386"/>
            <a:chOff x="0" y="0"/>
            <a:chExt cx="3986400" cy="1197000"/>
          </a:xfrm>
        </p:grpSpPr>
        <p:sp>
          <p:nvSpPr>
            <p:cNvPr id="1753" name="Google Shape;1753;p165"/>
            <p:cNvSpPr/>
            <p:nvPr/>
          </p:nvSpPr>
          <p:spPr>
            <a:xfrm>
              <a:off x="0" y="0"/>
              <a:ext cx="3986400" cy="1197000"/>
            </a:xfrm>
            <a:prstGeom prst="roundRect">
              <a:avLst>
                <a:gd fmla="val 16667" name="adj"/>
              </a:avLst>
            </a:prstGeom>
            <a:solidFill>
              <a:srgbClr val="F68600"/>
            </a:solidFill>
            <a:ln cap="flat" cmpd="sng" w="9525">
              <a:solidFill>
                <a:srgbClr val="F686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3200"/>
                <a:buFont typeface="Lato"/>
                <a:buNone/>
              </a:pPr>
              <a:r>
                <a:t/>
              </a:r>
              <a:endParaRPr b="0" i="0" sz="32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754" name="Google Shape;1754;p165"/>
            <p:cNvSpPr/>
            <p:nvPr/>
          </p:nvSpPr>
          <p:spPr>
            <a:xfrm>
              <a:off x="58433" y="234029"/>
              <a:ext cx="3869400" cy="72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Lato"/>
                <a:buNone/>
              </a:pPr>
              <a:r>
                <a:rPr b="0" i="0" lang="en-US" sz="32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Inital Contact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55" name="Google Shape;1755;p165"/>
          <p:cNvGrpSpPr/>
          <p:nvPr/>
        </p:nvGrpSpPr>
        <p:grpSpPr>
          <a:xfrm>
            <a:off x="7797637" y="4461742"/>
            <a:ext cx="1241996" cy="1394811"/>
            <a:chOff x="0" y="0"/>
            <a:chExt cx="1315256" cy="1446300"/>
          </a:xfrm>
        </p:grpSpPr>
        <p:sp>
          <p:nvSpPr>
            <p:cNvPr id="1756" name="Google Shape;1756;p165"/>
            <p:cNvSpPr/>
            <p:nvPr/>
          </p:nvSpPr>
          <p:spPr>
            <a:xfrm>
              <a:off x="0" y="0"/>
              <a:ext cx="1315200" cy="1446300"/>
            </a:xfrm>
            <a:custGeom>
              <a:rect b="b" l="l" r="r" t="t"/>
              <a:pathLst>
                <a:path extrusionOk="0" h="120000" w="120000">
                  <a:moveTo>
                    <a:pt x="31" y="40183"/>
                  </a:moveTo>
                  <a:cubicBezTo>
                    <a:pt x="31" y="58505"/>
                    <a:pt x="37040" y="74511"/>
                    <a:pt x="90007" y="79088"/>
                  </a:cubicBezTo>
                  <a:lnTo>
                    <a:pt x="90007" y="65455"/>
                  </a:lnTo>
                  <a:lnTo>
                    <a:pt x="119999" y="94005"/>
                  </a:lnTo>
                  <a:lnTo>
                    <a:pt x="90007" y="120000"/>
                  </a:lnTo>
                  <a:lnTo>
                    <a:pt x="90007" y="106361"/>
                  </a:lnTo>
                  <a:lnTo>
                    <a:pt x="90007" y="106361"/>
                  </a:lnTo>
                  <a:cubicBezTo>
                    <a:pt x="37040" y="101783"/>
                    <a:pt x="31" y="85777"/>
                    <a:pt x="31" y="67455"/>
                  </a:cubicBezTo>
                  <a:close/>
                  <a:moveTo>
                    <a:pt x="119999" y="27272"/>
                  </a:moveTo>
                  <a:cubicBezTo>
                    <a:pt x="69438" y="27272"/>
                    <a:pt x="24309" y="37888"/>
                    <a:pt x="7155" y="53822"/>
                  </a:cubicBezTo>
                  <a:lnTo>
                    <a:pt x="7155" y="53822"/>
                  </a:lnTo>
                  <a:cubicBezTo>
                    <a:pt x="-15331" y="32944"/>
                    <a:pt x="16966" y="9916"/>
                    <a:pt x="79287" y="2383"/>
                  </a:cubicBezTo>
                  <a:cubicBezTo>
                    <a:pt x="92344" y="805"/>
                    <a:pt x="106122" y="0"/>
                    <a:pt x="119999" y="0"/>
                  </a:cubicBezTo>
                  <a:close/>
                </a:path>
              </a:pathLst>
            </a:custGeom>
            <a:solidFill>
              <a:srgbClr val="C8051B"/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757" name="Google Shape;1757;p165"/>
            <p:cNvSpPr/>
            <p:nvPr/>
          </p:nvSpPr>
          <p:spPr>
            <a:xfrm>
              <a:off x="0" y="0"/>
              <a:ext cx="1315200" cy="648600"/>
            </a:xfrm>
            <a:custGeom>
              <a:rect b="b" l="l" r="r" t="t"/>
              <a:pathLst>
                <a:path extrusionOk="0" h="120000" w="120000">
                  <a:moveTo>
                    <a:pt x="119999" y="60811"/>
                  </a:moveTo>
                  <a:cubicBezTo>
                    <a:pt x="69438" y="60811"/>
                    <a:pt x="24309" y="84483"/>
                    <a:pt x="7155" y="120000"/>
                  </a:cubicBezTo>
                  <a:lnTo>
                    <a:pt x="7155" y="120000"/>
                  </a:lnTo>
                  <a:cubicBezTo>
                    <a:pt x="-15331" y="73455"/>
                    <a:pt x="16966" y="22111"/>
                    <a:pt x="79287" y="5316"/>
                  </a:cubicBezTo>
                  <a:cubicBezTo>
                    <a:pt x="92344" y="1800"/>
                    <a:pt x="106122" y="0"/>
                    <a:pt x="119999" y="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758" name="Google Shape;1758;p165"/>
            <p:cNvSpPr/>
            <p:nvPr/>
          </p:nvSpPr>
          <p:spPr>
            <a:xfrm>
              <a:off x="356" y="0"/>
              <a:ext cx="1314900" cy="1446300"/>
            </a:xfrm>
            <a:custGeom>
              <a:rect b="b" l="l" r="r" t="t"/>
              <a:pathLst>
                <a:path extrusionOk="0" h="120000" w="120000">
                  <a:moveTo>
                    <a:pt x="0" y="40183"/>
                  </a:moveTo>
                  <a:cubicBezTo>
                    <a:pt x="0" y="58505"/>
                    <a:pt x="37016" y="74511"/>
                    <a:pt x="90000" y="79088"/>
                  </a:cubicBezTo>
                  <a:lnTo>
                    <a:pt x="90000" y="65455"/>
                  </a:lnTo>
                  <a:lnTo>
                    <a:pt x="120000" y="94005"/>
                  </a:lnTo>
                  <a:lnTo>
                    <a:pt x="90000" y="120000"/>
                  </a:lnTo>
                  <a:lnTo>
                    <a:pt x="90000" y="106361"/>
                  </a:lnTo>
                  <a:lnTo>
                    <a:pt x="90000" y="106361"/>
                  </a:lnTo>
                  <a:cubicBezTo>
                    <a:pt x="37016" y="101783"/>
                    <a:pt x="0" y="85777"/>
                    <a:pt x="0" y="67455"/>
                  </a:cubicBezTo>
                  <a:lnTo>
                    <a:pt x="0" y="40183"/>
                  </a:lnTo>
                  <a:cubicBezTo>
                    <a:pt x="0" y="17988"/>
                    <a:pt x="53727" y="0"/>
                    <a:pt x="120000" y="0"/>
                  </a:cubicBezTo>
                  <a:lnTo>
                    <a:pt x="120000" y="27272"/>
                  </a:lnTo>
                  <a:cubicBezTo>
                    <a:pt x="69427" y="27272"/>
                    <a:pt x="24283" y="37888"/>
                    <a:pt x="7122" y="53822"/>
                  </a:cubicBezTo>
                </a:path>
              </a:pathLst>
            </a:custGeom>
            <a:noFill/>
            <a:ln cap="flat" cmpd="sng" w="9525">
              <a:solidFill>
                <a:srgbClr val="C8051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1759" name="Google Shape;1759;p165"/>
          <p:cNvSpPr/>
          <p:nvPr/>
        </p:nvSpPr>
        <p:spPr>
          <a:xfrm>
            <a:off x="13169014" y="10694916"/>
            <a:ext cx="6294300" cy="10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600"/>
              </a:buClr>
              <a:buSzPts val="2800"/>
              <a:buFont typeface="Lato"/>
              <a:buNone/>
            </a:pPr>
            <a:r>
              <a:rPr b="0" i="0" lang="en-US" sz="2800" u="none" cap="none" strike="noStrike">
                <a:solidFill>
                  <a:srgbClr val="F68600"/>
                </a:solidFill>
                <a:latin typeface="Lato"/>
                <a:ea typeface="Lato"/>
                <a:cs typeface="Lato"/>
                <a:sym typeface="Lato"/>
              </a:rPr>
              <a:t>Referral Opportunity </a:t>
            </a:r>
            <a:r>
              <a:rPr b="0" i="0" lang="en-US" sz="28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rPr>
              <a:t>- get all steps right and here’s your next client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60" name="Google Shape;1760;p165"/>
          <p:cNvGrpSpPr/>
          <p:nvPr/>
        </p:nvGrpSpPr>
        <p:grpSpPr>
          <a:xfrm>
            <a:off x="9262672" y="5499716"/>
            <a:ext cx="3764357" cy="1154386"/>
            <a:chOff x="0" y="0"/>
            <a:chExt cx="3986400" cy="1197000"/>
          </a:xfrm>
        </p:grpSpPr>
        <p:sp>
          <p:nvSpPr>
            <p:cNvPr id="1761" name="Google Shape;1761;p165"/>
            <p:cNvSpPr/>
            <p:nvPr/>
          </p:nvSpPr>
          <p:spPr>
            <a:xfrm>
              <a:off x="0" y="0"/>
              <a:ext cx="3986400" cy="1197000"/>
            </a:xfrm>
            <a:prstGeom prst="roundRect">
              <a:avLst>
                <a:gd fmla="val 16667" name="adj"/>
              </a:avLst>
            </a:prstGeom>
            <a:solidFill>
              <a:srgbClr val="F68600"/>
            </a:solidFill>
            <a:ln cap="flat" cmpd="sng" w="9525">
              <a:solidFill>
                <a:srgbClr val="F686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3200"/>
                <a:buFont typeface="Lato"/>
                <a:buNone/>
              </a:pPr>
              <a:r>
                <a:t/>
              </a:r>
              <a:endParaRPr b="0" i="0" sz="32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762" name="Google Shape;1762;p165"/>
            <p:cNvSpPr/>
            <p:nvPr/>
          </p:nvSpPr>
          <p:spPr>
            <a:xfrm>
              <a:off x="58433" y="234029"/>
              <a:ext cx="3869400" cy="72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Lato"/>
                <a:buNone/>
              </a:pPr>
              <a:r>
                <a:rPr b="0" i="0" lang="en-US" sz="32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First Meeting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63" name="Google Shape;1763;p165"/>
          <p:cNvGrpSpPr/>
          <p:nvPr/>
        </p:nvGrpSpPr>
        <p:grpSpPr>
          <a:xfrm>
            <a:off x="9262672" y="6789148"/>
            <a:ext cx="3764357" cy="1154386"/>
            <a:chOff x="0" y="0"/>
            <a:chExt cx="3986400" cy="1197000"/>
          </a:xfrm>
        </p:grpSpPr>
        <p:sp>
          <p:nvSpPr>
            <p:cNvPr id="1764" name="Google Shape;1764;p165"/>
            <p:cNvSpPr/>
            <p:nvPr/>
          </p:nvSpPr>
          <p:spPr>
            <a:xfrm>
              <a:off x="0" y="0"/>
              <a:ext cx="3986400" cy="1197000"/>
            </a:xfrm>
            <a:prstGeom prst="roundRect">
              <a:avLst>
                <a:gd fmla="val 16667" name="adj"/>
              </a:avLst>
            </a:prstGeom>
            <a:solidFill>
              <a:srgbClr val="F68600"/>
            </a:solidFill>
            <a:ln cap="flat" cmpd="sng" w="9525">
              <a:solidFill>
                <a:srgbClr val="F686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3200"/>
                <a:buFont typeface="Lato"/>
                <a:buNone/>
              </a:pPr>
              <a:r>
                <a:t/>
              </a:r>
              <a:endParaRPr b="0" i="0" sz="32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765" name="Google Shape;1765;p165"/>
            <p:cNvSpPr/>
            <p:nvPr/>
          </p:nvSpPr>
          <p:spPr>
            <a:xfrm>
              <a:off x="58433" y="234029"/>
              <a:ext cx="3869400" cy="72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Lato"/>
                <a:buNone/>
              </a:pPr>
              <a:r>
                <a:rPr b="0" i="0" lang="en-US" sz="32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Discovery/Fact Find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66" name="Google Shape;1766;p165"/>
          <p:cNvGrpSpPr/>
          <p:nvPr/>
        </p:nvGrpSpPr>
        <p:grpSpPr>
          <a:xfrm>
            <a:off x="9262672" y="8040946"/>
            <a:ext cx="3764357" cy="1229610"/>
            <a:chOff x="0" y="0"/>
            <a:chExt cx="3986400" cy="1275000"/>
          </a:xfrm>
        </p:grpSpPr>
        <p:sp>
          <p:nvSpPr>
            <p:cNvPr id="1767" name="Google Shape;1767;p165"/>
            <p:cNvSpPr/>
            <p:nvPr/>
          </p:nvSpPr>
          <p:spPr>
            <a:xfrm>
              <a:off x="0" y="39018"/>
              <a:ext cx="3986400" cy="1197000"/>
            </a:xfrm>
            <a:prstGeom prst="roundRect">
              <a:avLst>
                <a:gd fmla="val 16667" name="adj"/>
              </a:avLst>
            </a:prstGeom>
            <a:solidFill>
              <a:srgbClr val="F68600"/>
            </a:solidFill>
            <a:ln cap="flat" cmpd="sng" w="9525">
              <a:solidFill>
                <a:srgbClr val="F686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3200"/>
                <a:buFont typeface="Lato"/>
                <a:buNone/>
              </a:pPr>
              <a:r>
                <a:t/>
              </a:r>
              <a:endParaRPr b="0" i="0" sz="32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768" name="Google Shape;1768;p165"/>
            <p:cNvSpPr/>
            <p:nvPr/>
          </p:nvSpPr>
          <p:spPr>
            <a:xfrm>
              <a:off x="58433" y="0"/>
              <a:ext cx="3869400" cy="127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Lato"/>
                <a:buNone/>
              </a:pPr>
              <a:r>
                <a:rPr b="0" i="0" lang="en-US" sz="32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Strategy Presentation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69" name="Google Shape;1769;p165"/>
          <p:cNvGrpSpPr/>
          <p:nvPr/>
        </p:nvGrpSpPr>
        <p:grpSpPr>
          <a:xfrm>
            <a:off x="9262672" y="9368008"/>
            <a:ext cx="3764357" cy="1154386"/>
            <a:chOff x="0" y="0"/>
            <a:chExt cx="3986400" cy="1197000"/>
          </a:xfrm>
        </p:grpSpPr>
        <p:sp>
          <p:nvSpPr>
            <p:cNvPr id="1770" name="Google Shape;1770;p165"/>
            <p:cNvSpPr/>
            <p:nvPr/>
          </p:nvSpPr>
          <p:spPr>
            <a:xfrm>
              <a:off x="0" y="0"/>
              <a:ext cx="3986400" cy="1197000"/>
            </a:xfrm>
            <a:prstGeom prst="roundRect">
              <a:avLst>
                <a:gd fmla="val 16667" name="adj"/>
              </a:avLst>
            </a:prstGeom>
            <a:solidFill>
              <a:srgbClr val="FF0000"/>
            </a:solidFill>
            <a:ln cap="flat" cmpd="sng" w="9525">
              <a:solidFill>
                <a:srgbClr val="F686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3200"/>
                <a:buFont typeface="Lato"/>
                <a:buNone/>
              </a:pPr>
              <a:r>
                <a:t/>
              </a:r>
              <a:endParaRPr b="0" i="0" sz="32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771" name="Google Shape;1771;p165"/>
            <p:cNvSpPr/>
            <p:nvPr/>
          </p:nvSpPr>
          <p:spPr>
            <a:xfrm>
              <a:off x="58433" y="234029"/>
              <a:ext cx="3869400" cy="7290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Lato"/>
                <a:buNone/>
              </a:pPr>
              <a:r>
                <a:rPr b="0" i="0" lang="en-US" sz="32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Onboarding -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Lato"/>
                <a:buNone/>
              </a:pPr>
              <a:r>
                <a:rPr b="0" i="0" lang="en-US" sz="32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Implementation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72" name="Google Shape;1772;p165"/>
          <p:cNvGrpSpPr/>
          <p:nvPr/>
        </p:nvGrpSpPr>
        <p:grpSpPr>
          <a:xfrm>
            <a:off x="9262672" y="10657438"/>
            <a:ext cx="3764357" cy="1154386"/>
            <a:chOff x="0" y="0"/>
            <a:chExt cx="3986400" cy="1197000"/>
          </a:xfrm>
        </p:grpSpPr>
        <p:sp>
          <p:nvSpPr>
            <p:cNvPr id="1773" name="Google Shape;1773;p165"/>
            <p:cNvSpPr/>
            <p:nvPr/>
          </p:nvSpPr>
          <p:spPr>
            <a:xfrm>
              <a:off x="0" y="0"/>
              <a:ext cx="3986400" cy="1197000"/>
            </a:xfrm>
            <a:prstGeom prst="roundRect">
              <a:avLst>
                <a:gd fmla="val 16667" name="adj"/>
              </a:avLst>
            </a:prstGeom>
            <a:solidFill>
              <a:srgbClr val="F68600"/>
            </a:solidFill>
            <a:ln cap="flat" cmpd="sng" w="9525">
              <a:solidFill>
                <a:srgbClr val="F686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3200"/>
                <a:buFont typeface="Lato"/>
                <a:buNone/>
              </a:pPr>
              <a:r>
                <a:t/>
              </a:r>
              <a:endParaRPr b="0" i="0" sz="32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774" name="Google Shape;1774;p165"/>
            <p:cNvSpPr/>
            <p:nvPr/>
          </p:nvSpPr>
          <p:spPr>
            <a:xfrm>
              <a:off x="58433" y="234029"/>
              <a:ext cx="3869400" cy="72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Lato"/>
                <a:buNone/>
              </a:pPr>
              <a:r>
                <a:rPr b="0" i="0" lang="en-US" sz="32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Referral Opportunity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75" name="Google Shape;1775;p165"/>
          <p:cNvGrpSpPr/>
          <p:nvPr/>
        </p:nvGrpSpPr>
        <p:grpSpPr>
          <a:xfrm>
            <a:off x="7797637" y="5880115"/>
            <a:ext cx="1241996" cy="1394811"/>
            <a:chOff x="0" y="0"/>
            <a:chExt cx="1315256" cy="1446300"/>
          </a:xfrm>
        </p:grpSpPr>
        <p:sp>
          <p:nvSpPr>
            <p:cNvPr id="1776" name="Google Shape;1776;p165"/>
            <p:cNvSpPr/>
            <p:nvPr/>
          </p:nvSpPr>
          <p:spPr>
            <a:xfrm>
              <a:off x="0" y="0"/>
              <a:ext cx="1315200" cy="1446300"/>
            </a:xfrm>
            <a:custGeom>
              <a:rect b="b" l="l" r="r" t="t"/>
              <a:pathLst>
                <a:path extrusionOk="0" h="120000" w="120000">
                  <a:moveTo>
                    <a:pt x="31" y="40183"/>
                  </a:moveTo>
                  <a:cubicBezTo>
                    <a:pt x="31" y="58505"/>
                    <a:pt x="37040" y="74511"/>
                    <a:pt x="90007" y="79088"/>
                  </a:cubicBezTo>
                  <a:lnTo>
                    <a:pt x="90007" y="65455"/>
                  </a:lnTo>
                  <a:lnTo>
                    <a:pt x="119999" y="94005"/>
                  </a:lnTo>
                  <a:lnTo>
                    <a:pt x="90007" y="120000"/>
                  </a:lnTo>
                  <a:lnTo>
                    <a:pt x="90007" y="106361"/>
                  </a:lnTo>
                  <a:lnTo>
                    <a:pt x="90007" y="106361"/>
                  </a:lnTo>
                  <a:cubicBezTo>
                    <a:pt x="37040" y="101783"/>
                    <a:pt x="31" y="85777"/>
                    <a:pt x="31" y="67455"/>
                  </a:cubicBezTo>
                  <a:close/>
                  <a:moveTo>
                    <a:pt x="119999" y="27272"/>
                  </a:moveTo>
                  <a:cubicBezTo>
                    <a:pt x="69438" y="27272"/>
                    <a:pt x="24309" y="37888"/>
                    <a:pt x="7155" y="53822"/>
                  </a:cubicBezTo>
                  <a:lnTo>
                    <a:pt x="7155" y="53822"/>
                  </a:lnTo>
                  <a:cubicBezTo>
                    <a:pt x="-15331" y="32944"/>
                    <a:pt x="16966" y="9916"/>
                    <a:pt x="79287" y="2383"/>
                  </a:cubicBezTo>
                  <a:cubicBezTo>
                    <a:pt x="92344" y="805"/>
                    <a:pt x="106122" y="0"/>
                    <a:pt x="119999" y="0"/>
                  </a:cubicBezTo>
                  <a:close/>
                </a:path>
              </a:pathLst>
            </a:custGeom>
            <a:solidFill>
              <a:srgbClr val="C8051B"/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777" name="Google Shape;1777;p165"/>
            <p:cNvSpPr/>
            <p:nvPr/>
          </p:nvSpPr>
          <p:spPr>
            <a:xfrm>
              <a:off x="0" y="0"/>
              <a:ext cx="1315200" cy="648600"/>
            </a:xfrm>
            <a:custGeom>
              <a:rect b="b" l="l" r="r" t="t"/>
              <a:pathLst>
                <a:path extrusionOk="0" h="120000" w="120000">
                  <a:moveTo>
                    <a:pt x="119999" y="60811"/>
                  </a:moveTo>
                  <a:cubicBezTo>
                    <a:pt x="69438" y="60811"/>
                    <a:pt x="24309" y="84483"/>
                    <a:pt x="7155" y="120000"/>
                  </a:cubicBezTo>
                  <a:lnTo>
                    <a:pt x="7155" y="120000"/>
                  </a:lnTo>
                  <a:cubicBezTo>
                    <a:pt x="-15331" y="73455"/>
                    <a:pt x="16966" y="22111"/>
                    <a:pt x="79287" y="5316"/>
                  </a:cubicBezTo>
                  <a:cubicBezTo>
                    <a:pt x="92344" y="1800"/>
                    <a:pt x="106122" y="0"/>
                    <a:pt x="119999" y="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778" name="Google Shape;1778;p165"/>
            <p:cNvSpPr/>
            <p:nvPr/>
          </p:nvSpPr>
          <p:spPr>
            <a:xfrm>
              <a:off x="356" y="0"/>
              <a:ext cx="1314900" cy="1446300"/>
            </a:xfrm>
            <a:custGeom>
              <a:rect b="b" l="l" r="r" t="t"/>
              <a:pathLst>
                <a:path extrusionOk="0" h="120000" w="120000">
                  <a:moveTo>
                    <a:pt x="0" y="40183"/>
                  </a:moveTo>
                  <a:cubicBezTo>
                    <a:pt x="0" y="58505"/>
                    <a:pt x="37016" y="74511"/>
                    <a:pt x="90000" y="79088"/>
                  </a:cubicBezTo>
                  <a:lnTo>
                    <a:pt x="90000" y="65455"/>
                  </a:lnTo>
                  <a:lnTo>
                    <a:pt x="120000" y="94005"/>
                  </a:lnTo>
                  <a:lnTo>
                    <a:pt x="90000" y="120000"/>
                  </a:lnTo>
                  <a:lnTo>
                    <a:pt x="90000" y="106361"/>
                  </a:lnTo>
                  <a:lnTo>
                    <a:pt x="90000" y="106361"/>
                  </a:lnTo>
                  <a:cubicBezTo>
                    <a:pt x="37016" y="101783"/>
                    <a:pt x="0" y="85777"/>
                    <a:pt x="0" y="67455"/>
                  </a:cubicBezTo>
                  <a:lnTo>
                    <a:pt x="0" y="40183"/>
                  </a:lnTo>
                  <a:cubicBezTo>
                    <a:pt x="0" y="17988"/>
                    <a:pt x="53727" y="0"/>
                    <a:pt x="120000" y="0"/>
                  </a:cubicBezTo>
                  <a:lnTo>
                    <a:pt x="120000" y="27272"/>
                  </a:lnTo>
                  <a:cubicBezTo>
                    <a:pt x="69427" y="27272"/>
                    <a:pt x="24283" y="37888"/>
                    <a:pt x="7122" y="53822"/>
                  </a:cubicBezTo>
                </a:path>
              </a:pathLst>
            </a:custGeom>
            <a:noFill/>
            <a:ln cap="flat" cmpd="sng" w="9525">
              <a:solidFill>
                <a:srgbClr val="C8051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1779" name="Google Shape;1779;p165"/>
          <p:cNvGrpSpPr/>
          <p:nvPr/>
        </p:nvGrpSpPr>
        <p:grpSpPr>
          <a:xfrm>
            <a:off x="7797637" y="7298489"/>
            <a:ext cx="1241996" cy="1394811"/>
            <a:chOff x="0" y="0"/>
            <a:chExt cx="1315256" cy="1446300"/>
          </a:xfrm>
        </p:grpSpPr>
        <p:sp>
          <p:nvSpPr>
            <p:cNvPr id="1780" name="Google Shape;1780;p165"/>
            <p:cNvSpPr/>
            <p:nvPr/>
          </p:nvSpPr>
          <p:spPr>
            <a:xfrm>
              <a:off x="0" y="0"/>
              <a:ext cx="1315200" cy="1446300"/>
            </a:xfrm>
            <a:custGeom>
              <a:rect b="b" l="l" r="r" t="t"/>
              <a:pathLst>
                <a:path extrusionOk="0" h="120000" w="120000">
                  <a:moveTo>
                    <a:pt x="31" y="40183"/>
                  </a:moveTo>
                  <a:cubicBezTo>
                    <a:pt x="31" y="58505"/>
                    <a:pt x="37040" y="74511"/>
                    <a:pt x="90007" y="79088"/>
                  </a:cubicBezTo>
                  <a:lnTo>
                    <a:pt x="90007" y="65455"/>
                  </a:lnTo>
                  <a:lnTo>
                    <a:pt x="119999" y="94005"/>
                  </a:lnTo>
                  <a:lnTo>
                    <a:pt x="90007" y="120000"/>
                  </a:lnTo>
                  <a:lnTo>
                    <a:pt x="90007" y="106361"/>
                  </a:lnTo>
                  <a:lnTo>
                    <a:pt x="90007" y="106361"/>
                  </a:lnTo>
                  <a:cubicBezTo>
                    <a:pt x="37040" y="101783"/>
                    <a:pt x="31" y="85777"/>
                    <a:pt x="31" y="67455"/>
                  </a:cubicBezTo>
                  <a:close/>
                  <a:moveTo>
                    <a:pt x="119999" y="27272"/>
                  </a:moveTo>
                  <a:cubicBezTo>
                    <a:pt x="69438" y="27272"/>
                    <a:pt x="24309" y="37888"/>
                    <a:pt x="7155" y="53822"/>
                  </a:cubicBezTo>
                  <a:lnTo>
                    <a:pt x="7155" y="53822"/>
                  </a:lnTo>
                  <a:cubicBezTo>
                    <a:pt x="-15331" y="32944"/>
                    <a:pt x="16966" y="9916"/>
                    <a:pt x="79287" y="2383"/>
                  </a:cubicBezTo>
                  <a:cubicBezTo>
                    <a:pt x="92344" y="805"/>
                    <a:pt x="106122" y="0"/>
                    <a:pt x="119999" y="0"/>
                  </a:cubicBezTo>
                  <a:close/>
                </a:path>
              </a:pathLst>
            </a:custGeom>
            <a:solidFill>
              <a:srgbClr val="C8051B"/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781" name="Google Shape;1781;p165"/>
            <p:cNvSpPr/>
            <p:nvPr/>
          </p:nvSpPr>
          <p:spPr>
            <a:xfrm>
              <a:off x="0" y="0"/>
              <a:ext cx="1315200" cy="648600"/>
            </a:xfrm>
            <a:custGeom>
              <a:rect b="b" l="l" r="r" t="t"/>
              <a:pathLst>
                <a:path extrusionOk="0" h="120000" w="120000">
                  <a:moveTo>
                    <a:pt x="119999" y="60811"/>
                  </a:moveTo>
                  <a:cubicBezTo>
                    <a:pt x="69438" y="60811"/>
                    <a:pt x="24309" y="84483"/>
                    <a:pt x="7155" y="120000"/>
                  </a:cubicBezTo>
                  <a:lnTo>
                    <a:pt x="7155" y="120000"/>
                  </a:lnTo>
                  <a:cubicBezTo>
                    <a:pt x="-15331" y="73455"/>
                    <a:pt x="16966" y="22111"/>
                    <a:pt x="79287" y="5316"/>
                  </a:cubicBezTo>
                  <a:cubicBezTo>
                    <a:pt x="92344" y="1800"/>
                    <a:pt x="106122" y="0"/>
                    <a:pt x="119999" y="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782" name="Google Shape;1782;p165"/>
            <p:cNvSpPr/>
            <p:nvPr/>
          </p:nvSpPr>
          <p:spPr>
            <a:xfrm>
              <a:off x="356" y="0"/>
              <a:ext cx="1314900" cy="1446300"/>
            </a:xfrm>
            <a:custGeom>
              <a:rect b="b" l="l" r="r" t="t"/>
              <a:pathLst>
                <a:path extrusionOk="0" h="120000" w="120000">
                  <a:moveTo>
                    <a:pt x="0" y="40183"/>
                  </a:moveTo>
                  <a:cubicBezTo>
                    <a:pt x="0" y="58505"/>
                    <a:pt x="37016" y="74511"/>
                    <a:pt x="90000" y="79088"/>
                  </a:cubicBezTo>
                  <a:lnTo>
                    <a:pt x="90000" y="65455"/>
                  </a:lnTo>
                  <a:lnTo>
                    <a:pt x="120000" y="94005"/>
                  </a:lnTo>
                  <a:lnTo>
                    <a:pt x="90000" y="120000"/>
                  </a:lnTo>
                  <a:lnTo>
                    <a:pt x="90000" y="106361"/>
                  </a:lnTo>
                  <a:lnTo>
                    <a:pt x="90000" y="106361"/>
                  </a:lnTo>
                  <a:cubicBezTo>
                    <a:pt x="37016" y="101783"/>
                    <a:pt x="0" y="85777"/>
                    <a:pt x="0" y="67455"/>
                  </a:cubicBezTo>
                  <a:lnTo>
                    <a:pt x="0" y="40183"/>
                  </a:lnTo>
                  <a:cubicBezTo>
                    <a:pt x="0" y="17988"/>
                    <a:pt x="53727" y="0"/>
                    <a:pt x="120000" y="0"/>
                  </a:cubicBezTo>
                  <a:lnTo>
                    <a:pt x="120000" y="27272"/>
                  </a:lnTo>
                  <a:cubicBezTo>
                    <a:pt x="69427" y="27272"/>
                    <a:pt x="24283" y="37888"/>
                    <a:pt x="7122" y="53822"/>
                  </a:cubicBezTo>
                </a:path>
              </a:pathLst>
            </a:custGeom>
            <a:noFill/>
            <a:ln cap="flat" cmpd="sng" w="9525">
              <a:solidFill>
                <a:srgbClr val="C8051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1783" name="Google Shape;1783;p165"/>
          <p:cNvGrpSpPr/>
          <p:nvPr/>
        </p:nvGrpSpPr>
        <p:grpSpPr>
          <a:xfrm>
            <a:off x="7797637" y="8716860"/>
            <a:ext cx="1241996" cy="1394811"/>
            <a:chOff x="0" y="0"/>
            <a:chExt cx="1315256" cy="1446300"/>
          </a:xfrm>
        </p:grpSpPr>
        <p:sp>
          <p:nvSpPr>
            <p:cNvPr id="1784" name="Google Shape;1784;p165"/>
            <p:cNvSpPr/>
            <p:nvPr/>
          </p:nvSpPr>
          <p:spPr>
            <a:xfrm>
              <a:off x="0" y="0"/>
              <a:ext cx="1315200" cy="1446300"/>
            </a:xfrm>
            <a:custGeom>
              <a:rect b="b" l="l" r="r" t="t"/>
              <a:pathLst>
                <a:path extrusionOk="0" h="120000" w="120000">
                  <a:moveTo>
                    <a:pt x="31" y="40183"/>
                  </a:moveTo>
                  <a:cubicBezTo>
                    <a:pt x="31" y="58505"/>
                    <a:pt x="37040" y="74511"/>
                    <a:pt x="90007" y="79088"/>
                  </a:cubicBezTo>
                  <a:lnTo>
                    <a:pt x="90007" y="65455"/>
                  </a:lnTo>
                  <a:lnTo>
                    <a:pt x="119999" y="94005"/>
                  </a:lnTo>
                  <a:lnTo>
                    <a:pt x="90007" y="120000"/>
                  </a:lnTo>
                  <a:lnTo>
                    <a:pt x="90007" y="106361"/>
                  </a:lnTo>
                  <a:lnTo>
                    <a:pt x="90007" y="106361"/>
                  </a:lnTo>
                  <a:cubicBezTo>
                    <a:pt x="37040" y="101783"/>
                    <a:pt x="31" y="85777"/>
                    <a:pt x="31" y="67455"/>
                  </a:cubicBezTo>
                  <a:close/>
                  <a:moveTo>
                    <a:pt x="119999" y="27272"/>
                  </a:moveTo>
                  <a:cubicBezTo>
                    <a:pt x="69438" y="27272"/>
                    <a:pt x="24309" y="37888"/>
                    <a:pt x="7155" y="53822"/>
                  </a:cubicBezTo>
                  <a:lnTo>
                    <a:pt x="7155" y="53822"/>
                  </a:lnTo>
                  <a:cubicBezTo>
                    <a:pt x="-15331" y="32944"/>
                    <a:pt x="16966" y="9916"/>
                    <a:pt x="79287" y="2383"/>
                  </a:cubicBezTo>
                  <a:cubicBezTo>
                    <a:pt x="92344" y="805"/>
                    <a:pt x="106122" y="0"/>
                    <a:pt x="119999" y="0"/>
                  </a:cubicBezTo>
                  <a:close/>
                </a:path>
              </a:pathLst>
            </a:custGeom>
            <a:solidFill>
              <a:srgbClr val="C8051B"/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785" name="Google Shape;1785;p165"/>
            <p:cNvSpPr/>
            <p:nvPr/>
          </p:nvSpPr>
          <p:spPr>
            <a:xfrm>
              <a:off x="0" y="0"/>
              <a:ext cx="1315200" cy="648600"/>
            </a:xfrm>
            <a:custGeom>
              <a:rect b="b" l="l" r="r" t="t"/>
              <a:pathLst>
                <a:path extrusionOk="0" h="120000" w="120000">
                  <a:moveTo>
                    <a:pt x="119999" y="60811"/>
                  </a:moveTo>
                  <a:cubicBezTo>
                    <a:pt x="69438" y="60811"/>
                    <a:pt x="24309" y="84483"/>
                    <a:pt x="7155" y="120000"/>
                  </a:cubicBezTo>
                  <a:lnTo>
                    <a:pt x="7155" y="120000"/>
                  </a:lnTo>
                  <a:cubicBezTo>
                    <a:pt x="-15331" y="73455"/>
                    <a:pt x="16966" y="22111"/>
                    <a:pt x="79287" y="5316"/>
                  </a:cubicBezTo>
                  <a:cubicBezTo>
                    <a:pt x="92344" y="1800"/>
                    <a:pt x="106122" y="0"/>
                    <a:pt x="119999" y="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786" name="Google Shape;1786;p165"/>
            <p:cNvSpPr/>
            <p:nvPr/>
          </p:nvSpPr>
          <p:spPr>
            <a:xfrm>
              <a:off x="356" y="0"/>
              <a:ext cx="1314900" cy="1446300"/>
            </a:xfrm>
            <a:custGeom>
              <a:rect b="b" l="l" r="r" t="t"/>
              <a:pathLst>
                <a:path extrusionOk="0" h="120000" w="120000">
                  <a:moveTo>
                    <a:pt x="0" y="40183"/>
                  </a:moveTo>
                  <a:cubicBezTo>
                    <a:pt x="0" y="58505"/>
                    <a:pt x="37016" y="74511"/>
                    <a:pt x="90000" y="79088"/>
                  </a:cubicBezTo>
                  <a:lnTo>
                    <a:pt x="90000" y="65455"/>
                  </a:lnTo>
                  <a:lnTo>
                    <a:pt x="120000" y="94005"/>
                  </a:lnTo>
                  <a:lnTo>
                    <a:pt x="90000" y="120000"/>
                  </a:lnTo>
                  <a:lnTo>
                    <a:pt x="90000" y="106361"/>
                  </a:lnTo>
                  <a:lnTo>
                    <a:pt x="90000" y="106361"/>
                  </a:lnTo>
                  <a:cubicBezTo>
                    <a:pt x="37016" y="101783"/>
                    <a:pt x="0" y="85777"/>
                    <a:pt x="0" y="67455"/>
                  </a:cubicBezTo>
                  <a:lnTo>
                    <a:pt x="0" y="40183"/>
                  </a:lnTo>
                  <a:cubicBezTo>
                    <a:pt x="0" y="17988"/>
                    <a:pt x="53727" y="0"/>
                    <a:pt x="120000" y="0"/>
                  </a:cubicBezTo>
                  <a:lnTo>
                    <a:pt x="120000" y="27272"/>
                  </a:lnTo>
                  <a:cubicBezTo>
                    <a:pt x="69427" y="27272"/>
                    <a:pt x="24283" y="37888"/>
                    <a:pt x="7122" y="53822"/>
                  </a:cubicBezTo>
                </a:path>
              </a:pathLst>
            </a:custGeom>
            <a:noFill/>
            <a:ln cap="flat" cmpd="sng" w="9525">
              <a:solidFill>
                <a:srgbClr val="C8051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1787" name="Google Shape;1787;p165"/>
          <p:cNvSpPr/>
          <p:nvPr/>
        </p:nvSpPr>
        <p:spPr>
          <a:xfrm>
            <a:off x="13169014" y="4247768"/>
            <a:ext cx="6294300" cy="55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600"/>
              </a:buClr>
              <a:buSzPts val="2800"/>
              <a:buFont typeface="Lato"/>
              <a:buNone/>
            </a:pPr>
            <a:r>
              <a:rPr b="0" i="0" lang="en-US" sz="2800" u="none" cap="none" strike="noStrike">
                <a:solidFill>
                  <a:srgbClr val="F68600"/>
                </a:solidFill>
                <a:latin typeface="Lato"/>
                <a:ea typeface="Lato"/>
                <a:cs typeface="Lato"/>
                <a:sym typeface="Lato"/>
              </a:rPr>
              <a:t>Initial Contact </a:t>
            </a:r>
            <a:r>
              <a:rPr b="0" i="0" lang="en-US" sz="28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rPr>
              <a:t>- do you make a strong first impression?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8" name="Google Shape;1788;p165"/>
          <p:cNvSpPr/>
          <p:nvPr/>
        </p:nvSpPr>
        <p:spPr>
          <a:xfrm>
            <a:off x="13169014" y="5789255"/>
            <a:ext cx="6294300" cy="10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600"/>
              </a:buClr>
              <a:buSzPts val="2800"/>
              <a:buFont typeface="Lato"/>
              <a:buNone/>
            </a:pPr>
            <a:r>
              <a:rPr b="0" i="0" lang="en-US" sz="2800" u="none" cap="none" strike="noStrike">
                <a:solidFill>
                  <a:srgbClr val="F68600"/>
                </a:solidFill>
                <a:latin typeface="Lato"/>
                <a:ea typeface="Lato"/>
                <a:cs typeface="Lato"/>
                <a:sym typeface="Lato"/>
              </a:rPr>
              <a:t>First Meeting </a:t>
            </a:r>
            <a:r>
              <a:rPr b="0" i="0" lang="en-US" sz="28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rPr>
              <a:t>- is it amazing? or just ok?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89" name="Google Shape;1789;p165"/>
          <p:cNvGrpSpPr/>
          <p:nvPr/>
        </p:nvGrpSpPr>
        <p:grpSpPr>
          <a:xfrm>
            <a:off x="7797637" y="10135234"/>
            <a:ext cx="1241943" cy="1394811"/>
            <a:chOff x="0" y="0"/>
            <a:chExt cx="1315200" cy="1446300"/>
          </a:xfrm>
        </p:grpSpPr>
        <p:sp>
          <p:nvSpPr>
            <p:cNvPr id="1790" name="Google Shape;1790;p165"/>
            <p:cNvSpPr/>
            <p:nvPr/>
          </p:nvSpPr>
          <p:spPr>
            <a:xfrm>
              <a:off x="0" y="0"/>
              <a:ext cx="1315200" cy="1446300"/>
            </a:xfrm>
            <a:custGeom>
              <a:rect b="b" l="l" r="r" t="t"/>
              <a:pathLst>
                <a:path extrusionOk="0" h="120000" w="120000">
                  <a:moveTo>
                    <a:pt x="31" y="40183"/>
                  </a:moveTo>
                  <a:cubicBezTo>
                    <a:pt x="31" y="58505"/>
                    <a:pt x="37040" y="74511"/>
                    <a:pt x="90007" y="79088"/>
                  </a:cubicBezTo>
                  <a:lnTo>
                    <a:pt x="90007" y="65455"/>
                  </a:lnTo>
                  <a:lnTo>
                    <a:pt x="119999" y="94005"/>
                  </a:lnTo>
                  <a:lnTo>
                    <a:pt x="90007" y="120000"/>
                  </a:lnTo>
                  <a:lnTo>
                    <a:pt x="90007" y="106361"/>
                  </a:lnTo>
                  <a:lnTo>
                    <a:pt x="90007" y="106361"/>
                  </a:lnTo>
                  <a:cubicBezTo>
                    <a:pt x="37040" y="101783"/>
                    <a:pt x="31" y="85777"/>
                    <a:pt x="31" y="67455"/>
                  </a:cubicBezTo>
                  <a:close/>
                  <a:moveTo>
                    <a:pt x="119999" y="27272"/>
                  </a:moveTo>
                  <a:cubicBezTo>
                    <a:pt x="69438" y="27272"/>
                    <a:pt x="24309" y="37888"/>
                    <a:pt x="7155" y="53822"/>
                  </a:cubicBezTo>
                  <a:lnTo>
                    <a:pt x="7155" y="53822"/>
                  </a:lnTo>
                  <a:cubicBezTo>
                    <a:pt x="-15331" y="32944"/>
                    <a:pt x="16966" y="9916"/>
                    <a:pt x="79287" y="2383"/>
                  </a:cubicBezTo>
                  <a:cubicBezTo>
                    <a:pt x="92344" y="805"/>
                    <a:pt x="106122" y="0"/>
                    <a:pt x="119999" y="0"/>
                  </a:cubicBezTo>
                  <a:close/>
                </a:path>
              </a:pathLst>
            </a:custGeom>
            <a:solidFill>
              <a:srgbClr val="C8051B"/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791" name="Google Shape;1791;p165"/>
            <p:cNvSpPr/>
            <p:nvPr/>
          </p:nvSpPr>
          <p:spPr>
            <a:xfrm>
              <a:off x="0" y="0"/>
              <a:ext cx="1315200" cy="648600"/>
            </a:xfrm>
            <a:custGeom>
              <a:rect b="b" l="l" r="r" t="t"/>
              <a:pathLst>
                <a:path extrusionOk="0" h="120000" w="120000">
                  <a:moveTo>
                    <a:pt x="119999" y="60811"/>
                  </a:moveTo>
                  <a:cubicBezTo>
                    <a:pt x="69438" y="60811"/>
                    <a:pt x="24309" y="84483"/>
                    <a:pt x="7155" y="120000"/>
                  </a:cubicBezTo>
                  <a:lnTo>
                    <a:pt x="7155" y="120000"/>
                  </a:lnTo>
                  <a:cubicBezTo>
                    <a:pt x="-15331" y="73455"/>
                    <a:pt x="16966" y="22111"/>
                    <a:pt x="79287" y="5316"/>
                  </a:cubicBezTo>
                  <a:cubicBezTo>
                    <a:pt x="92344" y="1800"/>
                    <a:pt x="106122" y="0"/>
                    <a:pt x="119999" y="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1792" name="Google Shape;1792;p165"/>
          <p:cNvSpPr/>
          <p:nvPr/>
        </p:nvSpPr>
        <p:spPr>
          <a:xfrm>
            <a:off x="13169014" y="6826627"/>
            <a:ext cx="6294300" cy="10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600"/>
              </a:buClr>
              <a:buSzPts val="2800"/>
              <a:buFont typeface="Lato"/>
              <a:buNone/>
            </a:pPr>
            <a:r>
              <a:rPr b="0" i="0" lang="en-US" sz="2800" u="none" cap="none" strike="noStrike">
                <a:solidFill>
                  <a:srgbClr val="F68600"/>
                </a:solidFill>
                <a:latin typeface="Lato"/>
                <a:ea typeface="Lato"/>
                <a:cs typeface="Lato"/>
                <a:sym typeface="Lato"/>
              </a:rPr>
              <a:t>Discovery/Fact Find </a:t>
            </a:r>
            <a:r>
              <a:rPr b="0" i="0" lang="en-US" sz="28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rPr>
              <a:t>- collecting the  hard data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3" name="Google Shape;1793;p165"/>
          <p:cNvSpPr/>
          <p:nvPr/>
        </p:nvSpPr>
        <p:spPr>
          <a:xfrm>
            <a:off x="13169014" y="8116058"/>
            <a:ext cx="6294300" cy="10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600"/>
              </a:buClr>
              <a:buSzPts val="2800"/>
              <a:buFont typeface="Lato"/>
              <a:buNone/>
            </a:pPr>
            <a:r>
              <a:rPr b="0" i="0" lang="en-US" sz="2800" u="none" cap="none" strike="noStrike">
                <a:solidFill>
                  <a:srgbClr val="F68600"/>
                </a:solidFill>
                <a:latin typeface="Lato"/>
                <a:ea typeface="Lato"/>
                <a:cs typeface="Lato"/>
                <a:sym typeface="Lato"/>
              </a:rPr>
              <a:t>Strategy Presentation </a:t>
            </a:r>
            <a:r>
              <a:rPr b="0" i="0" lang="en-US" sz="28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rPr>
              <a:t>- showing me how to live happily ever after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4" name="Google Shape;1794;p165"/>
          <p:cNvSpPr/>
          <p:nvPr/>
        </p:nvSpPr>
        <p:spPr>
          <a:xfrm>
            <a:off x="13169014" y="9405487"/>
            <a:ext cx="6294300" cy="10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600"/>
              </a:buClr>
              <a:buSzPts val="2800"/>
              <a:buFont typeface="Lato"/>
              <a:buNone/>
            </a:pPr>
            <a:r>
              <a:rPr b="0" i="0" lang="en-US" sz="2800" u="none" cap="none" strike="noStrike">
                <a:solidFill>
                  <a:srgbClr val="F68600"/>
                </a:solidFill>
                <a:latin typeface="Lato"/>
                <a:ea typeface="Lato"/>
                <a:cs typeface="Lato"/>
                <a:sym typeface="Lato"/>
              </a:rPr>
              <a:t>Onboarding/Implementation </a:t>
            </a:r>
            <a:r>
              <a:rPr b="0" i="0" lang="en-US" sz="28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rPr>
              <a:t>- slick, efficient, with great communication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8" name="Shape 1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9" name="Google Shape;1799;p166"/>
          <p:cNvPicPr preferRelativeResize="0"/>
          <p:nvPr/>
        </p:nvPicPr>
        <p:blipFill rotWithShape="1">
          <a:blip r:embed="rId3">
            <a:alphaModFix/>
          </a:blip>
          <a:srcRect b="0" l="0" r="31928" t="0"/>
          <a:stretch/>
        </p:blipFill>
        <p:spPr>
          <a:xfrm>
            <a:off x="6783100" y="0"/>
            <a:ext cx="17594549" cy="13715999"/>
          </a:xfrm>
          <a:prstGeom prst="rect">
            <a:avLst/>
          </a:prstGeom>
          <a:noFill/>
          <a:ln>
            <a:noFill/>
          </a:ln>
        </p:spPr>
      </p:pic>
      <p:sp>
        <p:nvSpPr>
          <p:cNvPr id="1800" name="Google Shape;1800;p166"/>
          <p:cNvSpPr/>
          <p:nvPr/>
        </p:nvSpPr>
        <p:spPr>
          <a:xfrm>
            <a:off x="6388133" y="0"/>
            <a:ext cx="11161290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87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01" name="Google Shape;1801;p166"/>
          <p:cNvSpPr txBox="1"/>
          <p:nvPr/>
        </p:nvSpPr>
        <p:spPr>
          <a:xfrm>
            <a:off x="1675965" y="1434003"/>
            <a:ext cx="17544800" cy="9787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b="1" i="0" lang="en-US" sz="7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Onboarding/Implementation</a:t>
            </a:r>
            <a:endParaRPr b="1" i="0" sz="34400" u="none" cap="none" strike="noStrike">
              <a:solidFill>
                <a:srgbClr val="CF2A2B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802" name="Google Shape;1802;p16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6036" cy="120903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03" name="Google Shape;1803;p166"/>
          <p:cNvCxnSpPr/>
          <p:nvPr/>
        </p:nvCxnSpPr>
        <p:spPr>
          <a:xfrm>
            <a:off x="4966969" y="12917512"/>
            <a:ext cx="18017065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804" name="Google Shape;1804;p166"/>
          <p:cNvSpPr txBox="1"/>
          <p:nvPr/>
        </p:nvSpPr>
        <p:spPr>
          <a:xfrm>
            <a:off x="1675965" y="3115494"/>
            <a:ext cx="13662357" cy="7501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91440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927"/>
              </a:buClr>
              <a:buSzPts val="4400"/>
              <a:buFont typeface="Lato"/>
              <a:buAutoNum type="arabicPeriod"/>
            </a:pPr>
            <a:r>
              <a:rPr b="0" i="1" lang="en-US" sz="44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What’s the key to a great onboarding experience?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914400" lvl="0" marL="9144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282927"/>
              </a:buClr>
              <a:buSzPts val="4400"/>
              <a:buFont typeface="Lato"/>
              <a:buAutoNum type="arabicPeriod"/>
            </a:pPr>
            <a:r>
              <a:rPr b="0" i="1" lang="en-US" sz="44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Communication - frequent and clear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914400" lvl="0" marL="9144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282927"/>
              </a:buClr>
              <a:buSzPts val="4400"/>
              <a:buFont typeface="Lato"/>
              <a:buAutoNum type="arabicPeriod"/>
            </a:pPr>
            <a:r>
              <a:rPr b="0" i="1" lang="en-US" sz="44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Failure to do this makes me feel I was sold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914400" lvl="0" marL="9144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282927"/>
              </a:buClr>
              <a:buSzPts val="4400"/>
              <a:buFont typeface="Lato"/>
              <a:buAutoNum type="arabicPeriod"/>
            </a:pPr>
            <a:r>
              <a:rPr b="0" i="1" lang="en-US" sz="44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Your admin team can do this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7937" lvl="0" marL="97313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1" lang="en-US" sz="36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(if they have a customer service mindset and can speak on the phone, or can write nice emails)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914400" lvl="0" marL="9144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282927"/>
              </a:buClr>
              <a:buSzPts val="4400"/>
              <a:buFont typeface="Lato"/>
              <a:buAutoNum type="arabicPeriod" startAt="5"/>
            </a:pPr>
            <a:r>
              <a:rPr b="0" i="1" lang="en-US" sz="44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This is another step that can earn you a bunch of referrals (or not)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635000" lvl="0" marL="9144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ato"/>
              <a:buNone/>
            </a:pPr>
            <a:r>
              <a:t/>
            </a:r>
            <a:endParaRPr b="0" i="1" sz="4400" u="none" cap="none" strike="noStrike">
              <a:solidFill>
                <a:srgbClr val="282927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8" name="Shape 1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9" name="Google Shape;1809;p1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21350" y="0"/>
            <a:ext cx="20850926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10" name="Google Shape;1810;p167"/>
          <p:cNvSpPr/>
          <p:nvPr/>
        </p:nvSpPr>
        <p:spPr>
          <a:xfrm>
            <a:off x="3038168" y="0"/>
            <a:ext cx="14511254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87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11" name="Google Shape;1811;p167"/>
          <p:cNvSpPr txBox="1"/>
          <p:nvPr/>
        </p:nvSpPr>
        <p:spPr>
          <a:xfrm>
            <a:off x="1675965" y="1434003"/>
            <a:ext cx="17544800" cy="9787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b="1" i="0" lang="en-US" sz="7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Onboarding/Implementation</a:t>
            </a:r>
            <a:endParaRPr b="1" i="0" sz="34400" u="none" cap="none" strike="noStrike">
              <a:solidFill>
                <a:srgbClr val="CF2A2B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812" name="Google Shape;1812;p16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6036" cy="120903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13" name="Google Shape;1813;p167"/>
          <p:cNvCxnSpPr/>
          <p:nvPr/>
        </p:nvCxnSpPr>
        <p:spPr>
          <a:xfrm>
            <a:off x="4966969" y="12917512"/>
            <a:ext cx="18017065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814" name="Google Shape;1814;p167"/>
          <p:cNvSpPr txBox="1"/>
          <p:nvPr/>
        </p:nvSpPr>
        <p:spPr>
          <a:xfrm>
            <a:off x="1675965" y="5416242"/>
            <a:ext cx="11892552" cy="7501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91440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927"/>
              </a:buClr>
              <a:buSzPts val="4000"/>
              <a:buFont typeface="Lato"/>
              <a:buAutoNum type="arabicPeriod"/>
            </a:pPr>
            <a:r>
              <a:rPr b="0" i="1" lang="en-US" sz="40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I came and saw this adviser who seemed competent and a nice person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914400" lvl="0" marL="9144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82927"/>
              </a:buClr>
              <a:buSzPts val="4000"/>
              <a:buFont typeface="Lato"/>
              <a:buAutoNum type="arabicPeriod"/>
            </a:pPr>
            <a:r>
              <a:rPr b="0" i="1" lang="en-US" sz="40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They showered me with energy and affection for a couple of months to get my business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914400" lvl="0" marL="9144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82927"/>
              </a:buClr>
              <a:buSzPts val="4000"/>
              <a:buFont typeface="Lato"/>
              <a:buAutoNum type="arabicPeriod"/>
            </a:pPr>
            <a:r>
              <a:rPr b="0" i="1" lang="en-US" sz="40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I just cut them a cheque for a lot of money (my life savings in fact)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914400" lvl="0" marL="9144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82927"/>
              </a:buClr>
              <a:buSzPts val="4000"/>
              <a:buFont typeface="Lato"/>
              <a:buAutoNum type="arabicPeriod"/>
            </a:pPr>
            <a:r>
              <a:rPr b="0" i="1" lang="en-US" sz="40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Now it's all done I haven't heard from them for 3 or 4 weeks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914400" lvl="0" marL="9144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82927"/>
              </a:buClr>
              <a:buSzPts val="4000"/>
              <a:buFont typeface="Lato"/>
              <a:buAutoNum type="arabicPeriod"/>
            </a:pPr>
            <a:r>
              <a:rPr b="0" i="1" lang="en-US" sz="40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Mmm</a:t>
            </a:r>
            <a:endParaRPr b="0" i="1" sz="4000" u="none" cap="none" strike="noStrike">
              <a:solidFill>
                <a:srgbClr val="282927"/>
              </a:solidFill>
              <a:latin typeface="Lato"/>
              <a:ea typeface="Lato"/>
              <a:cs typeface="Lato"/>
              <a:sym typeface="Lato"/>
            </a:endParaRPr>
          </a:p>
          <a:p>
            <a:pPr indent="-660400" lvl="0" marL="9144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Lato"/>
              <a:buNone/>
            </a:pPr>
            <a:r>
              <a:t/>
            </a:r>
            <a:endParaRPr b="0" i="1" sz="4000" u="none" cap="none" strike="noStrike">
              <a:solidFill>
                <a:srgbClr val="282927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15" name="Google Shape;1815;p167"/>
          <p:cNvSpPr/>
          <p:nvPr/>
        </p:nvSpPr>
        <p:spPr>
          <a:xfrm flipH="1">
            <a:off x="0" y="3045834"/>
            <a:ext cx="13258800" cy="1900108"/>
          </a:xfrm>
          <a:prstGeom prst="homePlate">
            <a:avLst>
              <a:gd fmla="val 0" name="adj"/>
            </a:avLst>
          </a:prstGeom>
          <a:gradFill>
            <a:gsLst>
              <a:gs pos="0">
                <a:srgbClr val="F08420"/>
              </a:gs>
              <a:gs pos="46000">
                <a:srgbClr val="DB4927"/>
              </a:gs>
              <a:gs pos="100000">
                <a:srgbClr val="CD252C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1" i="0" sz="48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16" name="Google Shape;1816;p167"/>
          <p:cNvSpPr txBox="1"/>
          <p:nvPr/>
        </p:nvSpPr>
        <p:spPr>
          <a:xfrm>
            <a:off x="1675965" y="3490125"/>
            <a:ext cx="11154210" cy="1011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1" i="1" lang="en-US" sz="5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Here’s how the client can feel when it’s done badly: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0" name="Shape 1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1" name="Google Shape;1821;p168"/>
          <p:cNvPicPr preferRelativeResize="0"/>
          <p:nvPr/>
        </p:nvPicPr>
        <p:blipFill rotWithShape="1">
          <a:blip r:embed="rId3">
            <a:alphaModFix/>
          </a:blip>
          <a:srcRect b="0" l="0" r="11817" t="0"/>
          <a:stretch/>
        </p:blipFill>
        <p:spPr>
          <a:xfrm>
            <a:off x="6228121" y="0"/>
            <a:ext cx="18149529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22" name="Google Shape;1822;p168"/>
          <p:cNvSpPr/>
          <p:nvPr/>
        </p:nvSpPr>
        <p:spPr>
          <a:xfrm>
            <a:off x="560439" y="0"/>
            <a:ext cx="18759946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87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823" name="Google Shape;1823;p16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6035" cy="12090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24" name="Google Shape;1824;p168"/>
          <p:cNvCxnSpPr/>
          <p:nvPr/>
        </p:nvCxnSpPr>
        <p:spPr>
          <a:xfrm>
            <a:off x="4966969" y="12917511"/>
            <a:ext cx="18017065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825" name="Google Shape;1825;p168"/>
          <p:cNvSpPr txBox="1"/>
          <p:nvPr/>
        </p:nvSpPr>
        <p:spPr>
          <a:xfrm>
            <a:off x="2935723" y="4248612"/>
            <a:ext cx="12992535" cy="3674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0F10"/>
              </a:buClr>
              <a:buSzPts val="8800"/>
              <a:buFont typeface="Lato"/>
              <a:buNone/>
            </a:pPr>
            <a:r>
              <a:rPr b="0" i="1" lang="en-US" sz="8800" u="none" cap="none" strike="noStrike">
                <a:solidFill>
                  <a:srgbClr val="0B0F10"/>
                </a:solidFill>
                <a:latin typeface="Lato"/>
                <a:ea typeface="Lato"/>
                <a:cs typeface="Lato"/>
                <a:sym typeface="Lato"/>
              </a:rPr>
              <a:t>What does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B00000"/>
              </a:buClr>
              <a:buSzPts val="11500"/>
              <a:buFont typeface="Lato"/>
              <a:buNone/>
            </a:pPr>
            <a:r>
              <a:rPr b="1" i="1" lang="en-US" sz="11500" u="none" cap="none" strike="noStrike">
                <a:solidFill>
                  <a:srgbClr val="B00000"/>
                </a:solidFill>
                <a:latin typeface="Lato"/>
                <a:ea typeface="Lato"/>
                <a:cs typeface="Lato"/>
                <a:sym typeface="Lato"/>
              </a:rPr>
              <a:t>a great onboarding process look like?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Lato"/>
              <a:buNone/>
            </a:pPr>
            <a:r>
              <a:rPr b="0" i="1" lang="en-US" sz="6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(refer handout)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0" name="Shape 1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1" name="Google Shape;1831;p169"/>
          <p:cNvSpPr txBox="1"/>
          <p:nvPr/>
        </p:nvSpPr>
        <p:spPr>
          <a:xfrm>
            <a:off x="1675965" y="2710175"/>
            <a:ext cx="21854700" cy="559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-US" sz="4800" u="sng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Week 1:</a:t>
            </a:r>
            <a:endParaRPr b="1" i="0" sz="4800" u="sng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0" i="0" sz="48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1" lang="en-US" sz="4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Communication Method	:	 	</a:t>
            </a:r>
            <a:r>
              <a:rPr b="0" i="0" lang="en-US" sz="4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Email</a:t>
            </a:r>
            <a:endParaRPr b="0" i="0" sz="48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1" lang="en-US" sz="4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Person Responsible	:					</a:t>
            </a:r>
            <a:r>
              <a:rPr b="0" i="0" lang="en-US" sz="4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CRM</a:t>
            </a:r>
            <a:endParaRPr b="0" i="0" sz="48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0" i="0" sz="48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1" lang="en-US" sz="4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“All paperwork has been sent off to XYZ Wrap provider. We’ll keep you updated as monies are received from your existing pension fund and are invested.</a:t>
            </a:r>
            <a:endParaRPr b="0" i="1" sz="4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0" i="1" sz="4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1" lang="en-US" sz="4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We also lodged the application for your income protection cover with ABC Insurance Company and will let you know any next steps or requirements from them as soon</a:t>
            </a:r>
            <a:endParaRPr b="0" i="1" sz="4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1" lang="en-US" sz="4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as we hear anything.”</a:t>
            </a:r>
            <a:endParaRPr b="0" i="1" sz="4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0" i="0" sz="48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32" name="Google Shape;1832;p169"/>
          <p:cNvSpPr txBox="1"/>
          <p:nvPr/>
        </p:nvSpPr>
        <p:spPr>
          <a:xfrm>
            <a:off x="1675965" y="1434003"/>
            <a:ext cx="175449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b="1" i="0" lang="en-US" sz="7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Communication </a:t>
            </a:r>
            <a:r>
              <a:rPr b="1" i="0" lang="en-US" sz="7200" u="none" cap="none" strike="noStrike">
                <a:solidFill>
                  <a:srgbClr val="B00000"/>
                </a:solidFill>
                <a:latin typeface="Lato"/>
                <a:ea typeface="Lato"/>
                <a:cs typeface="Lato"/>
                <a:sym typeface="Lato"/>
              </a:rPr>
              <a:t>Process</a:t>
            </a:r>
            <a:endParaRPr b="1" i="0" sz="34400" u="none" cap="none" strike="noStrike">
              <a:solidFill>
                <a:srgbClr val="B0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7" name="Shape 1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8" name="Google Shape;1838;p170"/>
          <p:cNvSpPr txBox="1"/>
          <p:nvPr/>
        </p:nvSpPr>
        <p:spPr>
          <a:xfrm>
            <a:off x="1675965" y="2710175"/>
            <a:ext cx="21854700" cy="559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-US" sz="4800" u="sng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Week 2:</a:t>
            </a:r>
            <a:endParaRPr b="1" i="0" sz="4800" u="sng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0" i="0" sz="48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1" lang="en-US" sz="4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Communication Method	: 	</a:t>
            </a:r>
            <a:r>
              <a:rPr b="0" i="0" lang="en-US" sz="4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Text message</a:t>
            </a:r>
            <a:endParaRPr b="0" i="0" sz="48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1" lang="en-US" sz="4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Person Responsible	:				</a:t>
            </a:r>
            <a:r>
              <a:rPr b="0" i="0" lang="en-US" sz="4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CRM</a:t>
            </a:r>
            <a:endParaRPr b="0" i="0" sz="48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0" i="0" sz="48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1" lang="en-US" sz="4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“Just to let you know, we haven’t received anything yet from your existing pension</a:t>
            </a:r>
            <a:endParaRPr b="0" i="1" sz="4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1" lang="en-US" sz="4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provider, but I spoke to them and they confirmed receipt of our withdrawal request.</a:t>
            </a:r>
            <a:endParaRPr b="0" i="1" sz="4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0" i="1" sz="4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1" lang="en-US" sz="4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Also, ABC insurance company has requested a medical and blood test as we</a:t>
            </a:r>
            <a:endParaRPr b="0" i="1" sz="4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1" lang="en-US" sz="4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expected. I’ll call you this week to arrange a time and venue that’s convenient for you.”</a:t>
            </a:r>
            <a:endParaRPr b="0" i="1" sz="4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0" i="1" sz="4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0" i="0" sz="48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39" name="Google Shape;1839;p170"/>
          <p:cNvSpPr txBox="1"/>
          <p:nvPr/>
        </p:nvSpPr>
        <p:spPr>
          <a:xfrm>
            <a:off x="1675965" y="1434003"/>
            <a:ext cx="175449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b="1" i="0" lang="en-US" sz="7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Communication </a:t>
            </a:r>
            <a:r>
              <a:rPr b="1" i="0" lang="en-US" sz="7200" u="none" cap="none" strike="noStrike">
                <a:solidFill>
                  <a:srgbClr val="B00000"/>
                </a:solidFill>
                <a:latin typeface="Lato"/>
                <a:ea typeface="Lato"/>
                <a:cs typeface="Lato"/>
                <a:sym typeface="Lato"/>
              </a:rPr>
              <a:t>Process</a:t>
            </a:r>
            <a:endParaRPr b="1" i="0" sz="34400" u="none" cap="none" strike="noStrike">
              <a:solidFill>
                <a:srgbClr val="B0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" name="Google Shape;449;p9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0" name="Google Shape;450;p99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451" name="Google Shape;451;p99"/>
          <p:cNvSpPr/>
          <p:nvPr/>
        </p:nvSpPr>
        <p:spPr>
          <a:xfrm flipH="1">
            <a:off x="4955421" y="4787612"/>
            <a:ext cx="14435100" cy="3536400"/>
          </a:xfrm>
          <a:custGeom>
            <a:rect b="b" l="l" r="r" t="t"/>
            <a:pathLst>
              <a:path extrusionOk="0" h="120000" w="120000">
                <a:moveTo>
                  <a:pt x="118926" y="4642"/>
                </a:moveTo>
                <a:lnTo>
                  <a:pt x="118926" y="59857"/>
                </a:lnTo>
                <a:lnTo>
                  <a:pt x="118926" y="115073"/>
                </a:lnTo>
                <a:lnTo>
                  <a:pt x="1073" y="115073"/>
                </a:lnTo>
                <a:lnTo>
                  <a:pt x="1073" y="4642"/>
                </a:lnTo>
                <a:close/>
                <a:moveTo>
                  <a:pt x="119999" y="0"/>
                </a:moveTo>
                <a:lnTo>
                  <a:pt x="0" y="0"/>
                </a:lnTo>
                <a:lnTo>
                  <a:pt x="0" y="120000"/>
                </a:lnTo>
                <a:lnTo>
                  <a:pt x="119999" y="120000"/>
                </a:lnTo>
                <a:lnTo>
                  <a:pt x="119999" y="60000"/>
                </a:lnTo>
                <a:close/>
              </a:path>
            </a:pathLst>
          </a:custGeom>
          <a:gradFill>
            <a:gsLst>
              <a:gs pos="0">
                <a:srgbClr val="F08420"/>
              </a:gs>
              <a:gs pos="46000">
                <a:srgbClr val="DB4927"/>
              </a:gs>
              <a:gs pos="100000">
                <a:srgbClr val="CD252C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1" i="0" sz="48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52" name="Google Shape;452;p99"/>
          <p:cNvSpPr txBox="1"/>
          <p:nvPr/>
        </p:nvSpPr>
        <p:spPr>
          <a:xfrm>
            <a:off x="4608629" y="5426259"/>
            <a:ext cx="15128700" cy="225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rPr b="0" i="1" lang="en-US" sz="8800" u="none" cap="none" strike="noStrike">
                <a:solidFill>
                  <a:srgbClr val="1B1B1A"/>
                </a:solidFill>
                <a:latin typeface="Lato"/>
                <a:ea typeface="Lato"/>
                <a:cs typeface="Lato"/>
                <a:sym typeface="Lato"/>
              </a:rPr>
              <a:t>The New Client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rPr b="1" i="1" lang="en-US" sz="8800" u="none" cap="none" strike="noStrike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rPr>
              <a:t>Engagement Process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3" name="Google Shape;453;p99"/>
          <p:cNvSpPr txBox="1"/>
          <p:nvPr/>
        </p:nvSpPr>
        <p:spPr>
          <a:xfrm>
            <a:off x="5715770" y="3378760"/>
            <a:ext cx="12794701" cy="110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4" name="Shape 1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5" name="Google Shape;1845;p171"/>
          <p:cNvSpPr txBox="1"/>
          <p:nvPr/>
        </p:nvSpPr>
        <p:spPr>
          <a:xfrm>
            <a:off x="1675965" y="2862575"/>
            <a:ext cx="21854700" cy="559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-US" sz="4800" u="sng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Week 3:</a:t>
            </a:r>
            <a:endParaRPr b="1" i="0" sz="4800" u="sng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0" i="0" sz="48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1" lang="en-US" sz="4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Communication Method	: 	</a:t>
            </a:r>
            <a:r>
              <a:rPr b="0" i="0" lang="en-US" sz="4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Text message</a:t>
            </a:r>
            <a:endParaRPr b="0" i="0" sz="48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1" lang="en-US" sz="4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Person Responsible	:				</a:t>
            </a:r>
            <a:r>
              <a:rPr b="0" i="0" lang="en-US" sz="4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CRM</a:t>
            </a:r>
            <a:endParaRPr b="0" i="0" sz="48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0" i="0" sz="48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1" lang="en-US" sz="4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“Still no monies received from your existing pension, but I have been on the phone to them twice this week hustling things along.”</a:t>
            </a:r>
            <a:endParaRPr b="0" i="1" sz="4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0" i="1" sz="4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0" i="1" sz="4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0" i="0" sz="48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46" name="Google Shape;1846;p171"/>
          <p:cNvSpPr txBox="1"/>
          <p:nvPr/>
        </p:nvSpPr>
        <p:spPr>
          <a:xfrm>
            <a:off x="1675965" y="1434003"/>
            <a:ext cx="175449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b="1" i="0" lang="en-US" sz="7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Communication </a:t>
            </a:r>
            <a:r>
              <a:rPr b="1" i="0" lang="en-US" sz="7200" u="none" cap="none" strike="noStrike">
                <a:solidFill>
                  <a:srgbClr val="B00000"/>
                </a:solidFill>
                <a:latin typeface="Lato"/>
                <a:ea typeface="Lato"/>
                <a:cs typeface="Lato"/>
                <a:sym typeface="Lato"/>
              </a:rPr>
              <a:t>Process</a:t>
            </a:r>
            <a:endParaRPr b="1" i="0" sz="34400" u="none" cap="none" strike="noStrike">
              <a:solidFill>
                <a:srgbClr val="B0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1" name="Shape 1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2" name="Google Shape;1852;p172"/>
          <p:cNvSpPr txBox="1"/>
          <p:nvPr/>
        </p:nvSpPr>
        <p:spPr>
          <a:xfrm>
            <a:off x="1675965" y="2786375"/>
            <a:ext cx="21854700" cy="559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-US" sz="4800" u="sng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Week 4:</a:t>
            </a:r>
            <a:endParaRPr b="1" i="0" sz="4800" u="sng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0" i="0" sz="48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1" lang="en-US" sz="4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Communication Method	: 	</a:t>
            </a:r>
            <a:r>
              <a:rPr b="0" i="0" lang="en-US" sz="4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Phone call</a:t>
            </a:r>
            <a:endParaRPr b="0" i="0" sz="48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1" lang="en-US" sz="4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Person Responsible	:				</a:t>
            </a:r>
            <a:r>
              <a:rPr b="0" i="0" lang="en-US" sz="4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Adviser</a:t>
            </a:r>
            <a:endParaRPr b="0" i="0" sz="48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0" i="0" sz="48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1" lang="en-US" sz="4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“These sorts of time frames are a pain, but certainly not unusual. I can assure you my team have been engaging in a coordinated programme of harassment directed toward the offending company.”</a:t>
            </a:r>
            <a:endParaRPr b="0" i="1" sz="4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0" i="1" sz="4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0" i="1" sz="4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0" i="1" sz="4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0" i="0" sz="48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53" name="Google Shape;1853;p172"/>
          <p:cNvSpPr txBox="1"/>
          <p:nvPr/>
        </p:nvSpPr>
        <p:spPr>
          <a:xfrm>
            <a:off x="1675965" y="1434003"/>
            <a:ext cx="175449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b="1" i="0" lang="en-US" sz="7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Communication </a:t>
            </a:r>
            <a:r>
              <a:rPr b="1" i="0" lang="en-US" sz="7200" u="none" cap="none" strike="noStrike">
                <a:solidFill>
                  <a:srgbClr val="B00000"/>
                </a:solidFill>
                <a:latin typeface="Lato"/>
                <a:ea typeface="Lato"/>
                <a:cs typeface="Lato"/>
                <a:sym typeface="Lato"/>
              </a:rPr>
              <a:t>Process</a:t>
            </a:r>
            <a:endParaRPr b="1" i="0" sz="34400" u="none" cap="none" strike="noStrike">
              <a:solidFill>
                <a:srgbClr val="B0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8" name="Shape 1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9" name="Google Shape;1859;p173"/>
          <p:cNvSpPr txBox="1"/>
          <p:nvPr/>
        </p:nvSpPr>
        <p:spPr>
          <a:xfrm>
            <a:off x="1675965" y="3053075"/>
            <a:ext cx="21854700" cy="559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-US" sz="4800" u="sng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Week 5:</a:t>
            </a:r>
            <a:endParaRPr b="1" i="0" sz="4800" u="sng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0" i="0" sz="48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1" lang="en-US" sz="4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Communication Method	:	</a:t>
            </a:r>
            <a:r>
              <a:rPr b="0" i="0" lang="en-US" sz="4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Email</a:t>
            </a:r>
            <a:endParaRPr b="0" i="0" sz="48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1" lang="en-US" sz="4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Person Responsible	:				</a:t>
            </a:r>
            <a:r>
              <a:rPr b="0" i="0" lang="en-US" sz="4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CRM</a:t>
            </a:r>
            <a:endParaRPr b="0" i="0" sz="48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0" i="0" sz="48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1" lang="en-US" sz="4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“Some good news; we have received a first payment from your existing pension of</a:t>
            </a:r>
            <a:endParaRPr b="0" i="1" sz="4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1" lang="en-US" sz="4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£187,000. This was received today and will be invested today into a selection of the</a:t>
            </a:r>
            <a:endParaRPr b="0" i="1" sz="4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1" lang="en-US" sz="4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recommended funds discussed in your financial plan. We are hoping to receive the</a:t>
            </a:r>
            <a:endParaRPr b="0" i="1" sz="4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1" lang="en-US" sz="4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outstanding balance (£359,000) by Monday. But I’ll confirm receipt and re-investment with you early next week.”</a:t>
            </a:r>
            <a:endParaRPr b="0" i="1" sz="4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0" i="1" sz="4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0" i="1" sz="4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0" i="1" sz="4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0" i="0" sz="48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60" name="Google Shape;1860;p173"/>
          <p:cNvSpPr txBox="1"/>
          <p:nvPr/>
        </p:nvSpPr>
        <p:spPr>
          <a:xfrm>
            <a:off x="1675965" y="1434003"/>
            <a:ext cx="175449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b="1" i="0" lang="en-US" sz="7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Communication </a:t>
            </a:r>
            <a:r>
              <a:rPr b="1" i="0" lang="en-US" sz="7200" u="none" cap="none" strike="noStrike">
                <a:solidFill>
                  <a:srgbClr val="B00000"/>
                </a:solidFill>
                <a:latin typeface="Lato"/>
                <a:ea typeface="Lato"/>
                <a:cs typeface="Lato"/>
                <a:sym typeface="Lato"/>
              </a:rPr>
              <a:t>Process</a:t>
            </a:r>
            <a:endParaRPr b="1" i="0" sz="34400" u="none" cap="none" strike="noStrike">
              <a:solidFill>
                <a:srgbClr val="B0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4" name="Shape 1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5" name="Google Shape;1865;p174"/>
          <p:cNvPicPr preferRelativeResize="0"/>
          <p:nvPr/>
        </p:nvPicPr>
        <p:blipFill rotWithShape="1">
          <a:blip r:embed="rId3">
            <a:alphaModFix/>
          </a:blip>
          <a:srcRect b="0" l="8113" r="0" t="0"/>
          <a:stretch/>
        </p:blipFill>
        <p:spPr>
          <a:xfrm flipH="1">
            <a:off x="4837369" y="0"/>
            <a:ext cx="19540281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66" name="Google Shape;1866;p174"/>
          <p:cNvSpPr/>
          <p:nvPr/>
        </p:nvSpPr>
        <p:spPr>
          <a:xfrm>
            <a:off x="3573353" y="0"/>
            <a:ext cx="17583000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90">
                <a:srgbClr val="FFFFFF">
                  <a:alpha val="80784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67" name="Google Shape;1867;p174"/>
          <p:cNvSpPr/>
          <p:nvPr/>
        </p:nvSpPr>
        <p:spPr>
          <a:xfrm>
            <a:off x="4572001" y="0"/>
            <a:ext cx="15272100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85000">
                <a:srgbClr val="FFFFFF">
                  <a:alpha val="80784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868" name="Google Shape;1868;p174"/>
          <p:cNvCxnSpPr/>
          <p:nvPr/>
        </p:nvCxnSpPr>
        <p:spPr>
          <a:xfrm>
            <a:off x="4966969" y="12917512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id="1869" name="Google Shape;1869;p17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6036" cy="1209039"/>
          </a:xfrm>
          <a:prstGeom prst="rect">
            <a:avLst/>
          </a:prstGeom>
          <a:noFill/>
          <a:ln>
            <a:noFill/>
          </a:ln>
        </p:spPr>
      </p:pic>
      <p:sp>
        <p:nvSpPr>
          <p:cNvPr id="1870" name="Google Shape;1870;p174"/>
          <p:cNvSpPr txBox="1"/>
          <p:nvPr/>
        </p:nvSpPr>
        <p:spPr>
          <a:xfrm>
            <a:off x="2890644" y="3989251"/>
            <a:ext cx="12616200" cy="3011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0"/>
              <a:buFont typeface="Arial"/>
              <a:buNone/>
            </a:pPr>
            <a:r>
              <a:rPr b="1" i="1" lang="en-US" sz="11500" u="none" cap="none" strike="noStrike">
                <a:solidFill>
                  <a:srgbClr val="CF2A2B"/>
                </a:solidFill>
                <a:latin typeface="Lato"/>
                <a:ea typeface="Lato"/>
                <a:cs typeface="Lato"/>
                <a:sym typeface="Lato"/>
              </a:rPr>
              <a:t>The final phone call on completion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1" name="Google Shape;1871;p174"/>
          <p:cNvSpPr txBox="1"/>
          <p:nvPr/>
        </p:nvSpPr>
        <p:spPr>
          <a:xfrm>
            <a:off x="2890644" y="7093470"/>
            <a:ext cx="9271200" cy="446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0" i="1" lang="en-US" sz="5400" u="none" cap="none" strike="noStrike">
                <a:solidFill>
                  <a:srgbClr val="1B1B1A"/>
                </a:solidFill>
                <a:latin typeface="Lato"/>
                <a:ea typeface="Lato"/>
                <a:cs typeface="Lato"/>
                <a:sym typeface="Lato"/>
              </a:rPr>
              <a:t>(Opportunity for referral)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6" name="Shape 1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7" name="Google Shape;1877;p175"/>
          <p:cNvSpPr txBox="1"/>
          <p:nvPr/>
        </p:nvSpPr>
        <p:spPr>
          <a:xfrm>
            <a:off x="1675965" y="2976875"/>
            <a:ext cx="21854700" cy="559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-US" sz="4800" u="sng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On Completion:</a:t>
            </a:r>
            <a:endParaRPr b="1" i="0" sz="4800" u="sng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0" i="0" sz="48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1" lang="en-US" sz="4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Communication Method	:	</a:t>
            </a:r>
            <a:r>
              <a:rPr b="0" i="0" lang="en-US" sz="4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	Phone call</a:t>
            </a:r>
            <a:endParaRPr b="0" i="0" sz="48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1" lang="en-US" sz="4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Person Responsible	:					</a:t>
            </a:r>
            <a:r>
              <a:rPr b="0" i="0" lang="en-US" sz="4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Adviser</a:t>
            </a:r>
            <a:endParaRPr b="0" i="0" sz="48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0" i="0" sz="48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1" lang="en-US" sz="4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“Welcome aboard. It’s really great to have you as a client and I’m looking forward to working with you. If there any issues that come up and you want to drop me an email or set up a quick chat, feel free to get in touch.”</a:t>
            </a:r>
            <a:endParaRPr b="0" i="1" sz="4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0" i="1" sz="4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0" i="1" sz="4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0" i="1" sz="4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0" i="1" sz="4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0" i="0" sz="48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78" name="Google Shape;1878;p175"/>
          <p:cNvSpPr txBox="1"/>
          <p:nvPr/>
        </p:nvSpPr>
        <p:spPr>
          <a:xfrm>
            <a:off x="1675965" y="1434003"/>
            <a:ext cx="175449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b="1" i="0" lang="en-US" sz="7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Communication </a:t>
            </a:r>
            <a:r>
              <a:rPr b="1" i="0" lang="en-US" sz="7200" u="none" cap="none" strike="noStrike">
                <a:solidFill>
                  <a:srgbClr val="B00000"/>
                </a:solidFill>
                <a:latin typeface="Lato"/>
                <a:ea typeface="Lato"/>
                <a:cs typeface="Lato"/>
                <a:sym typeface="Lato"/>
              </a:rPr>
              <a:t>Process</a:t>
            </a:r>
            <a:endParaRPr b="1" i="0" sz="34400" u="none" cap="none" strike="noStrike">
              <a:solidFill>
                <a:srgbClr val="B0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2" name="Shape 1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3" name="Google Shape;1883;p176"/>
          <p:cNvSpPr txBox="1"/>
          <p:nvPr/>
        </p:nvSpPr>
        <p:spPr>
          <a:xfrm>
            <a:off x="1675965" y="1434003"/>
            <a:ext cx="175449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Font typeface="Lato"/>
              <a:buNone/>
            </a:pPr>
            <a:r>
              <a:rPr b="0" i="0" lang="en-US" sz="7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The </a:t>
            </a:r>
            <a:r>
              <a:rPr b="1" i="0" lang="en-US" sz="7200" u="none" cap="none" strike="noStrike">
                <a:solidFill>
                  <a:srgbClr val="B00000"/>
                </a:solidFill>
                <a:latin typeface="Lato"/>
                <a:ea typeface="Lato"/>
                <a:cs typeface="Lato"/>
                <a:sym typeface="Lato"/>
              </a:rPr>
              <a:t>Client Experience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84" name="Google Shape;1884;p1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85" name="Google Shape;1885;p176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886" name="Google Shape;1886;p176"/>
          <p:cNvSpPr/>
          <p:nvPr/>
        </p:nvSpPr>
        <p:spPr>
          <a:xfrm rot="5400000">
            <a:off x="9959318" y="2597201"/>
            <a:ext cx="643200" cy="2441100"/>
          </a:xfrm>
          <a:custGeom>
            <a:rect b="b" l="l" r="r" t="t"/>
            <a:pathLst>
              <a:path extrusionOk="0" h="120000" w="120000">
                <a:moveTo>
                  <a:pt x="0" y="120000"/>
                </a:moveTo>
                <a:lnTo>
                  <a:pt x="0" y="33716"/>
                </a:lnTo>
                <a:cubicBezTo>
                  <a:pt x="0" y="20300"/>
                  <a:pt x="23505" y="9422"/>
                  <a:pt x="52500" y="9422"/>
                </a:cubicBezTo>
                <a:lnTo>
                  <a:pt x="90000" y="9422"/>
                </a:lnTo>
                <a:lnTo>
                  <a:pt x="90000" y="0"/>
                </a:lnTo>
                <a:lnTo>
                  <a:pt x="120000" y="16361"/>
                </a:lnTo>
                <a:lnTo>
                  <a:pt x="90000" y="32727"/>
                </a:lnTo>
                <a:lnTo>
                  <a:pt x="90000" y="23305"/>
                </a:lnTo>
                <a:lnTo>
                  <a:pt x="52500" y="23305"/>
                </a:lnTo>
                <a:cubicBezTo>
                  <a:pt x="40072" y="23305"/>
                  <a:pt x="30000" y="27966"/>
                  <a:pt x="30000" y="33716"/>
                </a:cubicBezTo>
                <a:lnTo>
                  <a:pt x="30000" y="120000"/>
                </a:lnTo>
                <a:close/>
              </a:path>
            </a:pathLst>
          </a:custGeom>
          <a:solidFill>
            <a:srgbClr val="C8051B"/>
          </a:solidFill>
          <a:ln cap="flat" cmpd="sng" w="9525">
            <a:solidFill>
              <a:srgbClr val="C8051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Lato"/>
              <a:buNone/>
            </a:pPr>
            <a:r>
              <a:t/>
            </a:r>
            <a:endParaRPr b="0" i="0" sz="5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887" name="Google Shape;1887;p176"/>
          <p:cNvGrpSpPr/>
          <p:nvPr/>
        </p:nvGrpSpPr>
        <p:grpSpPr>
          <a:xfrm>
            <a:off x="5378078" y="3043371"/>
            <a:ext cx="3577386" cy="1154387"/>
            <a:chOff x="0" y="0"/>
            <a:chExt cx="3788400" cy="1197000"/>
          </a:xfrm>
        </p:grpSpPr>
        <p:sp>
          <p:nvSpPr>
            <p:cNvPr id="1888" name="Google Shape;1888;p176"/>
            <p:cNvSpPr/>
            <p:nvPr/>
          </p:nvSpPr>
          <p:spPr>
            <a:xfrm>
              <a:off x="0" y="0"/>
              <a:ext cx="3788400" cy="1197000"/>
            </a:xfrm>
            <a:prstGeom prst="roundRect">
              <a:avLst>
                <a:gd fmla="val 16667" name="adj"/>
              </a:avLst>
            </a:prstGeom>
            <a:solidFill>
              <a:srgbClr val="F68600"/>
            </a:solidFill>
            <a:ln cap="flat" cmpd="sng" w="9525">
              <a:solidFill>
                <a:srgbClr val="F686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3200"/>
                <a:buFont typeface="Lato"/>
                <a:buNone/>
              </a:pPr>
              <a:r>
                <a:t/>
              </a:r>
              <a:endParaRPr b="0" i="0" sz="32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889" name="Google Shape;1889;p176"/>
            <p:cNvSpPr/>
            <p:nvPr/>
          </p:nvSpPr>
          <p:spPr>
            <a:xfrm>
              <a:off x="58431" y="234029"/>
              <a:ext cx="3671700" cy="72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Lato"/>
                <a:buNone/>
              </a:pPr>
              <a:r>
                <a:rPr b="0" i="0" lang="en-US" sz="32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Is it mind blowing?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90" name="Google Shape;1890;p176"/>
          <p:cNvGrpSpPr/>
          <p:nvPr/>
        </p:nvGrpSpPr>
        <p:grpSpPr>
          <a:xfrm>
            <a:off x="9262672" y="4210286"/>
            <a:ext cx="3764358" cy="1154387"/>
            <a:chOff x="0" y="0"/>
            <a:chExt cx="3986400" cy="1197000"/>
          </a:xfrm>
        </p:grpSpPr>
        <p:sp>
          <p:nvSpPr>
            <p:cNvPr id="1891" name="Google Shape;1891;p176"/>
            <p:cNvSpPr/>
            <p:nvPr/>
          </p:nvSpPr>
          <p:spPr>
            <a:xfrm>
              <a:off x="0" y="0"/>
              <a:ext cx="3986400" cy="1197000"/>
            </a:xfrm>
            <a:prstGeom prst="roundRect">
              <a:avLst>
                <a:gd fmla="val 16667" name="adj"/>
              </a:avLst>
            </a:prstGeom>
            <a:solidFill>
              <a:srgbClr val="F68600"/>
            </a:solidFill>
            <a:ln cap="flat" cmpd="sng" w="9525">
              <a:solidFill>
                <a:srgbClr val="F686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3200"/>
                <a:buFont typeface="Lato"/>
                <a:buNone/>
              </a:pPr>
              <a:r>
                <a:t/>
              </a:r>
              <a:endParaRPr b="0" i="0" sz="32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892" name="Google Shape;1892;p176"/>
            <p:cNvSpPr/>
            <p:nvPr/>
          </p:nvSpPr>
          <p:spPr>
            <a:xfrm>
              <a:off x="58433" y="234029"/>
              <a:ext cx="3869400" cy="72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Lato"/>
                <a:buNone/>
              </a:pPr>
              <a:r>
                <a:rPr b="0" i="0" lang="en-US" sz="32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Inital Contact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93" name="Google Shape;1893;p176"/>
          <p:cNvGrpSpPr/>
          <p:nvPr/>
        </p:nvGrpSpPr>
        <p:grpSpPr>
          <a:xfrm>
            <a:off x="7797637" y="4461742"/>
            <a:ext cx="1241996" cy="1394812"/>
            <a:chOff x="0" y="0"/>
            <a:chExt cx="1315256" cy="1446300"/>
          </a:xfrm>
        </p:grpSpPr>
        <p:sp>
          <p:nvSpPr>
            <p:cNvPr id="1894" name="Google Shape;1894;p176"/>
            <p:cNvSpPr/>
            <p:nvPr/>
          </p:nvSpPr>
          <p:spPr>
            <a:xfrm>
              <a:off x="0" y="0"/>
              <a:ext cx="1315200" cy="1446300"/>
            </a:xfrm>
            <a:custGeom>
              <a:rect b="b" l="l" r="r" t="t"/>
              <a:pathLst>
                <a:path extrusionOk="0" h="120000" w="120000">
                  <a:moveTo>
                    <a:pt x="31" y="40183"/>
                  </a:moveTo>
                  <a:cubicBezTo>
                    <a:pt x="31" y="58505"/>
                    <a:pt x="37040" y="74511"/>
                    <a:pt x="90007" y="79088"/>
                  </a:cubicBezTo>
                  <a:lnTo>
                    <a:pt x="90007" y="65455"/>
                  </a:lnTo>
                  <a:lnTo>
                    <a:pt x="119999" y="94005"/>
                  </a:lnTo>
                  <a:lnTo>
                    <a:pt x="90007" y="120000"/>
                  </a:lnTo>
                  <a:lnTo>
                    <a:pt x="90007" y="106361"/>
                  </a:lnTo>
                  <a:lnTo>
                    <a:pt x="90007" y="106361"/>
                  </a:lnTo>
                  <a:cubicBezTo>
                    <a:pt x="37040" y="101783"/>
                    <a:pt x="31" y="85777"/>
                    <a:pt x="31" y="67455"/>
                  </a:cubicBezTo>
                  <a:close/>
                  <a:moveTo>
                    <a:pt x="119999" y="27272"/>
                  </a:moveTo>
                  <a:cubicBezTo>
                    <a:pt x="69438" y="27272"/>
                    <a:pt x="24309" y="37888"/>
                    <a:pt x="7155" y="53822"/>
                  </a:cubicBezTo>
                  <a:lnTo>
                    <a:pt x="7155" y="53822"/>
                  </a:lnTo>
                  <a:cubicBezTo>
                    <a:pt x="-15331" y="32944"/>
                    <a:pt x="16966" y="9916"/>
                    <a:pt x="79287" y="2383"/>
                  </a:cubicBezTo>
                  <a:cubicBezTo>
                    <a:pt x="92344" y="805"/>
                    <a:pt x="106122" y="0"/>
                    <a:pt x="119999" y="0"/>
                  </a:cubicBezTo>
                  <a:close/>
                </a:path>
              </a:pathLst>
            </a:custGeom>
            <a:solidFill>
              <a:srgbClr val="C8051B"/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895" name="Google Shape;1895;p176"/>
            <p:cNvSpPr/>
            <p:nvPr/>
          </p:nvSpPr>
          <p:spPr>
            <a:xfrm>
              <a:off x="0" y="0"/>
              <a:ext cx="1315200" cy="648600"/>
            </a:xfrm>
            <a:custGeom>
              <a:rect b="b" l="l" r="r" t="t"/>
              <a:pathLst>
                <a:path extrusionOk="0" h="120000" w="120000">
                  <a:moveTo>
                    <a:pt x="119999" y="60811"/>
                  </a:moveTo>
                  <a:cubicBezTo>
                    <a:pt x="69438" y="60811"/>
                    <a:pt x="24309" y="84483"/>
                    <a:pt x="7155" y="120000"/>
                  </a:cubicBezTo>
                  <a:lnTo>
                    <a:pt x="7155" y="120000"/>
                  </a:lnTo>
                  <a:cubicBezTo>
                    <a:pt x="-15331" y="73455"/>
                    <a:pt x="16966" y="22111"/>
                    <a:pt x="79287" y="5316"/>
                  </a:cubicBezTo>
                  <a:cubicBezTo>
                    <a:pt x="92344" y="1800"/>
                    <a:pt x="106122" y="0"/>
                    <a:pt x="119999" y="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896" name="Google Shape;1896;p176"/>
            <p:cNvSpPr/>
            <p:nvPr/>
          </p:nvSpPr>
          <p:spPr>
            <a:xfrm>
              <a:off x="356" y="0"/>
              <a:ext cx="1314900" cy="1446300"/>
            </a:xfrm>
            <a:custGeom>
              <a:rect b="b" l="l" r="r" t="t"/>
              <a:pathLst>
                <a:path extrusionOk="0" h="120000" w="120000">
                  <a:moveTo>
                    <a:pt x="0" y="40183"/>
                  </a:moveTo>
                  <a:cubicBezTo>
                    <a:pt x="0" y="58505"/>
                    <a:pt x="37016" y="74511"/>
                    <a:pt x="90000" y="79088"/>
                  </a:cubicBezTo>
                  <a:lnTo>
                    <a:pt x="90000" y="65455"/>
                  </a:lnTo>
                  <a:lnTo>
                    <a:pt x="120000" y="94005"/>
                  </a:lnTo>
                  <a:lnTo>
                    <a:pt x="90000" y="120000"/>
                  </a:lnTo>
                  <a:lnTo>
                    <a:pt x="90000" y="106361"/>
                  </a:lnTo>
                  <a:lnTo>
                    <a:pt x="90000" y="106361"/>
                  </a:lnTo>
                  <a:cubicBezTo>
                    <a:pt x="37016" y="101783"/>
                    <a:pt x="0" y="85777"/>
                    <a:pt x="0" y="67455"/>
                  </a:cubicBezTo>
                  <a:lnTo>
                    <a:pt x="0" y="40183"/>
                  </a:lnTo>
                  <a:cubicBezTo>
                    <a:pt x="0" y="17988"/>
                    <a:pt x="53727" y="0"/>
                    <a:pt x="120000" y="0"/>
                  </a:cubicBezTo>
                  <a:lnTo>
                    <a:pt x="120000" y="27272"/>
                  </a:lnTo>
                  <a:cubicBezTo>
                    <a:pt x="69427" y="27272"/>
                    <a:pt x="24283" y="37888"/>
                    <a:pt x="7122" y="53822"/>
                  </a:cubicBezTo>
                </a:path>
              </a:pathLst>
            </a:custGeom>
            <a:noFill/>
            <a:ln cap="flat" cmpd="sng" w="9525">
              <a:solidFill>
                <a:srgbClr val="C8051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1897" name="Google Shape;1897;p176"/>
          <p:cNvSpPr/>
          <p:nvPr/>
        </p:nvSpPr>
        <p:spPr>
          <a:xfrm>
            <a:off x="13169014" y="10694916"/>
            <a:ext cx="6294300" cy="10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600"/>
              </a:buClr>
              <a:buSzPts val="2800"/>
              <a:buFont typeface="Lato"/>
              <a:buNone/>
            </a:pPr>
            <a:r>
              <a:rPr b="0" i="0" lang="en-US" sz="2800" u="none" cap="none" strike="noStrike">
                <a:solidFill>
                  <a:srgbClr val="F68600"/>
                </a:solidFill>
                <a:latin typeface="Lato"/>
                <a:ea typeface="Lato"/>
                <a:cs typeface="Lato"/>
                <a:sym typeface="Lato"/>
              </a:rPr>
              <a:t>Referral Opportunity </a:t>
            </a:r>
            <a:r>
              <a:rPr b="0" i="0" lang="en-US" sz="28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rPr>
              <a:t>- get all steps right and here’s your next client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98" name="Google Shape;1898;p176"/>
          <p:cNvGrpSpPr/>
          <p:nvPr/>
        </p:nvGrpSpPr>
        <p:grpSpPr>
          <a:xfrm>
            <a:off x="9262672" y="5499716"/>
            <a:ext cx="3764358" cy="1154387"/>
            <a:chOff x="0" y="0"/>
            <a:chExt cx="3986400" cy="1197000"/>
          </a:xfrm>
        </p:grpSpPr>
        <p:sp>
          <p:nvSpPr>
            <p:cNvPr id="1899" name="Google Shape;1899;p176"/>
            <p:cNvSpPr/>
            <p:nvPr/>
          </p:nvSpPr>
          <p:spPr>
            <a:xfrm>
              <a:off x="0" y="0"/>
              <a:ext cx="3986400" cy="1197000"/>
            </a:xfrm>
            <a:prstGeom prst="roundRect">
              <a:avLst>
                <a:gd fmla="val 16667" name="adj"/>
              </a:avLst>
            </a:prstGeom>
            <a:solidFill>
              <a:srgbClr val="F68600"/>
            </a:solidFill>
            <a:ln cap="flat" cmpd="sng" w="9525">
              <a:solidFill>
                <a:srgbClr val="F686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3200"/>
                <a:buFont typeface="Lato"/>
                <a:buNone/>
              </a:pPr>
              <a:r>
                <a:t/>
              </a:r>
              <a:endParaRPr b="0" i="0" sz="32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900" name="Google Shape;1900;p176"/>
            <p:cNvSpPr/>
            <p:nvPr/>
          </p:nvSpPr>
          <p:spPr>
            <a:xfrm>
              <a:off x="58433" y="234029"/>
              <a:ext cx="3869400" cy="72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Lato"/>
                <a:buNone/>
              </a:pPr>
              <a:r>
                <a:rPr b="0" i="0" lang="en-US" sz="32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First Meeting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01" name="Google Shape;1901;p176"/>
          <p:cNvGrpSpPr/>
          <p:nvPr/>
        </p:nvGrpSpPr>
        <p:grpSpPr>
          <a:xfrm>
            <a:off x="9262672" y="6789148"/>
            <a:ext cx="3764358" cy="1154387"/>
            <a:chOff x="0" y="0"/>
            <a:chExt cx="3986400" cy="1197000"/>
          </a:xfrm>
        </p:grpSpPr>
        <p:sp>
          <p:nvSpPr>
            <p:cNvPr id="1902" name="Google Shape;1902;p176"/>
            <p:cNvSpPr/>
            <p:nvPr/>
          </p:nvSpPr>
          <p:spPr>
            <a:xfrm>
              <a:off x="0" y="0"/>
              <a:ext cx="3986400" cy="1197000"/>
            </a:xfrm>
            <a:prstGeom prst="roundRect">
              <a:avLst>
                <a:gd fmla="val 16667" name="adj"/>
              </a:avLst>
            </a:prstGeom>
            <a:solidFill>
              <a:srgbClr val="F68600"/>
            </a:solidFill>
            <a:ln cap="flat" cmpd="sng" w="9525">
              <a:solidFill>
                <a:srgbClr val="F686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3200"/>
                <a:buFont typeface="Lato"/>
                <a:buNone/>
              </a:pPr>
              <a:r>
                <a:t/>
              </a:r>
              <a:endParaRPr b="0" i="0" sz="32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903" name="Google Shape;1903;p176"/>
            <p:cNvSpPr/>
            <p:nvPr/>
          </p:nvSpPr>
          <p:spPr>
            <a:xfrm>
              <a:off x="58433" y="234029"/>
              <a:ext cx="3869400" cy="72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Lato"/>
                <a:buNone/>
              </a:pPr>
              <a:r>
                <a:rPr b="0" i="0" lang="en-US" sz="32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Discovery/Fact Find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04" name="Google Shape;1904;p176"/>
          <p:cNvGrpSpPr/>
          <p:nvPr/>
        </p:nvGrpSpPr>
        <p:grpSpPr>
          <a:xfrm>
            <a:off x="9262672" y="8040946"/>
            <a:ext cx="3764358" cy="1229610"/>
            <a:chOff x="0" y="0"/>
            <a:chExt cx="3986400" cy="1275000"/>
          </a:xfrm>
        </p:grpSpPr>
        <p:sp>
          <p:nvSpPr>
            <p:cNvPr id="1905" name="Google Shape;1905;p176"/>
            <p:cNvSpPr/>
            <p:nvPr/>
          </p:nvSpPr>
          <p:spPr>
            <a:xfrm>
              <a:off x="0" y="39018"/>
              <a:ext cx="3986400" cy="1197000"/>
            </a:xfrm>
            <a:prstGeom prst="roundRect">
              <a:avLst>
                <a:gd fmla="val 16667" name="adj"/>
              </a:avLst>
            </a:prstGeom>
            <a:solidFill>
              <a:srgbClr val="F68600"/>
            </a:solidFill>
            <a:ln cap="flat" cmpd="sng" w="9525">
              <a:solidFill>
                <a:srgbClr val="F686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3200"/>
                <a:buFont typeface="Lato"/>
                <a:buNone/>
              </a:pPr>
              <a:r>
                <a:t/>
              </a:r>
              <a:endParaRPr b="0" i="0" sz="32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906" name="Google Shape;1906;p176"/>
            <p:cNvSpPr/>
            <p:nvPr/>
          </p:nvSpPr>
          <p:spPr>
            <a:xfrm>
              <a:off x="58433" y="0"/>
              <a:ext cx="3869400" cy="127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Lato"/>
                <a:buNone/>
              </a:pPr>
              <a:r>
                <a:rPr b="0" i="0" lang="en-US" sz="32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Strategy Presentation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07" name="Google Shape;1907;p176"/>
          <p:cNvGrpSpPr/>
          <p:nvPr/>
        </p:nvGrpSpPr>
        <p:grpSpPr>
          <a:xfrm>
            <a:off x="9262672" y="9368008"/>
            <a:ext cx="3764358" cy="1154387"/>
            <a:chOff x="0" y="0"/>
            <a:chExt cx="3986400" cy="1197000"/>
          </a:xfrm>
        </p:grpSpPr>
        <p:sp>
          <p:nvSpPr>
            <p:cNvPr id="1908" name="Google Shape;1908;p176"/>
            <p:cNvSpPr/>
            <p:nvPr/>
          </p:nvSpPr>
          <p:spPr>
            <a:xfrm>
              <a:off x="0" y="0"/>
              <a:ext cx="3986400" cy="1197000"/>
            </a:xfrm>
            <a:prstGeom prst="roundRect">
              <a:avLst>
                <a:gd fmla="val 16667" name="adj"/>
              </a:avLst>
            </a:prstGeom>
            <a:solidFill>
              <a:srgbClr val="F08420"/>
            </a:solidFill>
            <a:ln cap="flat" cmpd="sng" w="9525">
              <a:solidFill>
                <a:srgbClr val="F686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3200"/>
                <a:buFont typeface="Lato"/>
                <a:buNone/>
              </a:pPr>
              <a:r>
                <a:t/>
              </a:r>
              <a:endParaRPr b="0" i="0" sz="32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909" name="Google Shape;1909;p176"/>
            <p:cNvSpPr/>
            <p:nvPr/>
          </p:nvSpPr>
          <p:spPr>
            <a:xfrm>
              <a:off x="58433" y="234029"/>
              <a:ext cx="3869400" cy="729000"/>
            </a:xfrm>
            <a:prstGeom prst="rect">
              <a:avLst/>
            </a:prstGeom>
            <a:solidFill>
              <a:srgbClr val="F08420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Lato"/>
                <a:buNone/>
              </a:pPr>
              <a:r>
                <a:rPr b="0" i="0" lang="en-US" sz="32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Onboarding -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Lato"/>
                <a:buNone/>
              </a:pPr>
              <a:r>
                <a:rPr b="0" i="0" lang="en-US" sz="32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Implementation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10" name="Google Shape;1910;p176"/>
          <p:cNvGrpSpPr/>
          <p:nvPr/>
        </p:nvGrpSpPr>
        <p:grpSpPr>
          <a:xfrm>
            <a:off x="9262672" y="10657438"/>
            <a:ext cx="3764358" cy="1154387"/>
            <a:chOff x="0" y="0"/>
            <a:chExt cx="3986400" cy="1197000"/>
          </a:xfrm>
        </p:grpSpPr>
        <p:sp>
          <p:nvSpPr>
            <p:cNvPr id="1911" name="Google Shape;1911;p176"/>
            <p:cNvSpPr/>
            <p:nvPr/>
          </p:nvSpPr>
          <p:spPr>
            <a:xfrm>
              <a:off x="0" y="0"/>
              <a:ext cx="3986400" cy="1197000"/>
            </a:xfrm>
            <a:prstGeom prst="roundRect">
              <a:avLst>
                <a:gd fmla="val 16667" name="adj"/>
              </a:avLst>
            </a:prstGeom>
            <a:solidFill>
              <a:srgbClr val="FF0000"/>
            </a:solidFill>
            <a:ln cap="flat" cmpd="sng" w="9525">
              <a:solidFill>
                <a:srgbClr val="F686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3200"/>
                <a:buFont typeface="Lato"/>
                <a:buNone/>
              </a:pPr>
              <a:r>
                <a:t/>
              </a:r>
              <a:endParaRPr b="0" i="0" sz="32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912" name="Google Shape;1912;p176"/>
            <p:cNvSpPr/>
            <p:nvPr/>
          </p:nvSpPr>
          <p:spPr>
            <a:xfrm>
              <a:off x="58433" y="234029"/>
              <a:ext cx="3869400" cy="7290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Lato"/>
                <a:buNone/>
              </a:pPr>
              <a:r>
                <a:rPr b="0" i="0" lang="en-US" sz="32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Referral Opportunity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13" name="Google Shape;1913;p176"/>
          <p:cNvGrpSpPr/>
          <p:nvPr/>
        </p:nvGrpSpPr>
        <p:grpSpPr>
          <a:xfrm>
            <a:off x="7797637" y="5880115"/>
            <a:ext cx="1241996" cy="1394812"/>
            <a:chOff x="0" y="0"/>
            <a:chExt cx="1315256" cy="1446300"/>
          </a:xfrm>
        </p:grpSpPr>
        <p:sp>
          <p:nvSpPr>
            <p:cNvPr id="1914" name="Google Shape;1914;p176"/>
            <p:cNvSpPr/>
            <p:nvPr/>
          </p:nvSpPr>
          <p:spPr>
            <a:xfrm>
              <a:off x="0" y="0"/>
              <a:ext cx="1315200" cy="1446300"/>
            </a:xfrm>
            <a:custGeom>
              <a:rect b="b" l="l" r="r" t="t"/>
              <a:pathLst>
                <a:path extrusionOk="0" h="120000" w="120000">
                  <a:moveTo>
                    <a:pt x="31" y="40183"/>
                  </a:moveTo>
                  <a:cubicBezTo>
                    <a:pt x="31" y="58505"/>
                    <a:pt x="37040" y="74511"/>
                    <a:pt x="90007" y="79088"/>
                  </a:cubicBezTo>
                  <a:lnTo>
                    <a:pt x="90007" y="65455"/>
                  </a:lnTo>
                  <a:lnTo>
                    <a:pt x="119999" y="94005"/>
                  </a:lnTo>
                  <a:lnTo>
                    <a:pt x="90007" y="120000"/>
                  </a:lnTo>
                  <a:lnTo>
                    <a:pt x="90007" y="106361"/>
                  </a:lnTo>
                  <a:lnTo>
                    <a:pt x="90007" y="106361"/>
                  </a:lnTo>
                  <a:cubicBezTo>
                    <a:pt x="37040" y="101783"/>
                    <a:pt x="31" y="85777"/>
                    <a:pt x="31" y="67455"/>
                  </a:cubicBezTo>
                  <a:close/>
                  <a:moveTo>
                    <a:pt x="119999" y="27272"/>
                  </a:moveTo>
                  <a:cubicBezTo>
                    <a:pt x="69438" y="27272"/>
                    <a:pt x="24309" y="37888"/>
                    <a:pt x="7155" y="53822"/>
                  </a:cubicBezTo>
                  <a:lnTo>
                    <a:pt x="7155" y="53822"/>
                  </a:lnTo>
                  <a:cubicBezTo>
                    <a:pt x="-15331" y="32944"/>
                    <a:pt x="16966" y="9916"/>
                    <a:pt x="79287" y="2383"/>
                  </a:cubicBezTo>
                  <a:cubicBezTo>
                    <a:pt x="92344" y="805"/>
                    <a:pt x="106122" y="0"/>
                    <a:pt x="119999" y="0"/>
                  </a:cubicBezTo>
                  <a:close/>
                </a:path>
              </a:pathLst>
            </a:custGeom>
            <a:solidFill>
              <a:srgbClr val="C8051B"/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915" name="Google Shape;1915;p176"/>
            <p:cNvSpPr/>
            <p:nvPr/>
          </p:nvSpPr>
          <p:spPr>
            <a:xfrm>
              <a:off x="0" y="0"/>
              <a:ext cx="1315200" cy="648600"/>
            </a:xfrm>
            <a:custGeom>
              <a:rect b="b" l="l" r="r" t="t"/>
              <a:pathLst>
                <a:path extrusionOk="0" h="120000" w="120000">
                  <a:moveTo>
                    <a:pt x="119999" y="60811"/>
                  </a:moveTo>
                  <a:cubicBezTo>
                    <a:pt x="69438" y="60811"/>
                    <a:pt x="24309" y="84483"/>
                    <a:pt x="7155" y="120000"/>
                  </a:cubicBezTo>
                  <a:lnTo>
                    <a:pt x="7155" y="120000"/>
                  </a:lnTo>
                  <a:cubicBezTo>
                    <a:pt x="-15331" y="73455"/>
                    <a:pt x="16966" y="22111"/>
                    <a:pt x="79287" y="5316"/>
                  </a:cubicBezTo>
                  <a:cubicBezTo>
                    <a:pt x="92344" y="1800"/>
                    <a:pt x="106122" y="0"/>
                    <a:pt x="119999" y="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916" name="Google Shape;1916;p176"/>
            <p:cNvSpPr/>
            <p:nvPr/>
          </p:nvSpPr>
          <p:spPr>
            <a:xfrm>
              <a:off x="356" y="0"/>
              <a:ext cx="1314900" cy="1446300"/>
            </a:xfrm>
            <a:custGeom>
              <a:rect b="b" l="l" r="r" t="t"/>
              <a:pathLst>
                <a:path extrusionOk="0" h="120000" w="120000">
                  <a:moveTo>
                    <a:pt x="0" y="40183"/>
                  </a:moveTo>
                  <a:cubicBezTo>
                    <a:pt x="0" y="58505"/>
                    <a:pt x="37016" y="74511"/>
                    <a:pt x="90000" y="79088"/>
                  </a:cubicBezTo>
                  <a:lnTo>
                    <a:pt x="90000" y="65455"/>
                  </a:lnTo>
                  <a:lnTo>
                    <a:pt x="120000" y="94005"/>
                  </a:lnTo>
                  <a:lnTo>
                    <a:pt x="90000" y="120000"/>
                  </a:lnTo>
                  <a:lnTo>
                    <a:pt x="90000" y="106361"/>
                  </a:lnTo>
                  <a:lnTo>
                    <a:pt x="90000" y="106361"/>
                  </a:lnTo>
                  <a:cubicBezTo>
                    <a:pt x="37016" y="101783"/>
                    <a:pt x="0" y="85777"/>
                    <a:pt x="0" y="67455"/>
                  </a:cubicBezTo>
                  <a:lnTo>
                    <a:pt x="0" y="40183"/>
                  </a:lnTo>
                  <a:cubicBezTo>
                    <a:pt x="0" y="17988"/>
                    <a:pt x="53727" y="0"/>
                    <a:pt x="120000" y="0"/>
                  </a:cubicBezTo>
                  <a:lnTo>
                    <a:pt x="120000" y="27272"/>
                  </a:lnTo>
                  <a:cubicBezTo>
                    <a:pt x="69427" y="27272"/>
                    <a:pt x="24283" y="37888"/>
                    <a:pt x="7122" y="53822"/>
                  </a:cubicBezTo>
                </a:path>
              </a:pathLst>
            </a:custGeom>
            <a:noFill/>
            <a:ln cap="flat" cmpd="sng" w="9525">
              <a:solidFill>
                <a:srgbClr val="C8051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1917" name="Google Shape;1917;p176"/>
          <p:cNvGrpSpPr/>
          <p:nvPr/>
        </p:nvGrpSpPr>
        <p:grpSpPr>
          <a:xfrm>
            <a:off x="7797637" y="7298489"/>
            <a:ext cx="1241996" cy="1394812"/>
            <a:chOff x="0" y="0"/>
            <a:chExt cx="1315256" cy="1446300"/>
          </a:xfrm>
        </p:grpSpPr>
        <p:sp>
          <p:nvSpPr>
            <p:cNvPr id="1918" name="Google Shape;1918;p176"/>
            <p:cNvSpPr/>
            <p:nvPr/>
          </p:nvSpPr>
          <p:spPr>
            <a:xfrm>
              <a:off x="0" y="0"/>
              <a:ext cx="1315200" cy="1446300"/>
            </a:xfrm>
            <a:custGeom>
              <a:rect b="b" l="l" r="r" t="t"/>
              <a:pathLst>
                <a:path extrusionOk="0" h="120000" w="120000">
                  <a:moveTo>
                    <a:pt x="31" y="40183"/>
                  </a:moveTo>
                  <a:cubicBezTo>
                    <a:pt x="31" y="58505"/>
                    <a:pt x="37040" y="74511"/>
                    <a:pt x="90007" y="79088"/>
                  </a:cubicBezTo>
                  <a:lnTo>
                    <a:pt x="90007" y="65455"/>
                  </a:lnTo>
                  <a:lnTo>
                    <a:pt x="119999" y="94005"/>
                  </a:lnTo>
                  <a:lnTo>
                    <a:pt x="90007" y="120000"/>
                  </a:lnTo>
                  <a:lnTo>
                    <a:pt x="90007" y="106361"/>
                  </a:lnTo>
                  <a:lnTo>
                    <a:pt x="90007" y="106361"/>
                  </a:lnTo>
                  <a:cubicBezTo>
                    <a:pt x="37040" y="101783"/>
                    <a:pt x="31" y="85777"/>
                    <a:pt x="31" y="67455"/>
                  </a:cubicBezTo>
                  <a:close/>
                  <a:moveTo>
                    <a:pt x="119999" y="27272"/>
                  </a:moveTo>
                  <a:cubicBezTo>
                    <a:pt x="69438" y="27272"/>
                    <a:pt x="24309" y="37888"/>
                    <a:pt x="7155" y="53822"/>
                  </a:cubicBezTo>
                  <a:lnTo>
                    <a:pt x="7155" y="53822"/>
                  </a:lnTo>
                  <a:cubicBezTo>
                    <a:pt x="-15331" y="32944"/>
                    <a:pt x="16966" y="9916"/>
                    <a:pt x="79287" y="2383"/>
                  </a:cubicBezTo>
                  <a:cubicBezTo>
                    <a:pt x="92344" y="805"/>
                    <a:pt x="106122" y="0"/>
                    <a:pt x="119999" y="0"/>
                  </a:cubicBezTo>
                  <a:close/>
                </a:path>
              </a:pathLst>
            </a:custGeom>
            <a:solidFill>
              <a:srgbClr val="C8051B"/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919" name="Google Shape;1919;p176"/>
            <p:cNvSpPr/>
            <p:nvPr/>
          </p:nvSpPr>
          <p:spPr>
            <a:xfrm>
              <a:off x="0" y="0"/>
              <a:ext cx="1315200" cy="648600"/>
            </a:xfrm>
            <a:custGeom>
              <a:rect b="b" l="l" r="r" t="t"/>
              <a:pathLst>
                <a:path extrusionOk="0" h="120000" w="120000">
                  <a:moveTo>
                    <a:pt x="119999" y="60811"/>
                  </a:moveTo>
                  <a:cubicBezTo>
                    <a:pt x="69438" y="60811"/>
                    <a:pt x="24309" y="84483"/>
                    <a:pt x="7155" y="120000"/>
                  </a:cubicBezTo>
                  <a:lnTo>
                    <a:pt x="7155" y="120000"/>
                  </a:lnTo>
                  <a:cubicBezTo>
                    <a:pt x="-15331" y="73455"/>
                    <a:pt x="16966" y="22111"/>
                    <a:pt x="79287" y="5316"/>
                  </a:cubicBezTo>
                  <a:cubicBezTo>
                    <a:pt x="92344" y="1800"/>
                    <a:pt x="106122" y="0"/>
                    <a:pt x="119999" y="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920" name="Google Shape;1920;p176"/>
            <p:cNvSpPr/>
            <p:nvPr/>
          </p:nvSpPr>
          <p:spPr>
            <a:xfrm>
              <a:off x="356" y="0"/>
              <a:ext cx="1314900" cy="1446300"/>
            </a:xfrm>
            <a:custGeom>
              <a:rect b="b" l="l" r="r" t="t"/>
              <a:pathLst>
                <a:path extrusionOk="0" h="120000" w="120000">
                  <a:moveTo>
                    <a:pt x="0" y="40183"/>
                  </a:moveTo>
                  <a:cubicBezTo>
                    <a:pt x="0" y="58505"/>
                    <a:pt x="37016" y="74511"/>
                    <a:pt x="90000" y="79088"/>
                  </a:cubicBezTo>
                  <a:lnTo>
                    <a:pt x="90000" y="65455"/>
                  </a:lnTo>
                  <a:lnTo>
                    <a:pt x="120000" y="94005"/>
                  </a:lnTo>
                  <a:lnTo>
                    <a:pt x="90000" y="120000"/>
                  </a:lnTo>
                  <a:lnTo>
                    <a:pt x="90000" y="106361"/>
                  </a:lnTo>
                  <a:lnTo>
                    <a:pt x="90000" y="106361"/>
                  </a:lnTo>
                  <a:cubicBezTo>
                    <a:pt x="37016" y="101783"/>
                    <a:pt x="0" y="85777"/>
                    <a:pt x="0" y="67455"/>
                  </a:cubicBezTo>
                  <a:lnTo>
                    <a:pt x="0" y="40183"/>
                  </a:lnTo>
                  <a:cubicBezTo>
                    <a:pt x="0" y="17988"/>
                    <a:pt x="53727" y="0"/>
                    <a:pt x="120000" y="0"/>
                  </a:cubicBezTo>
                  <a:lnTo>
                    <a:pt x="120000" y="27272"/>
                  </a:lnTo>
                  <a:cubicBezTo>
                    <a:pt x="69427" y="27272"/>
                    <a:pt x="24283" y="37888"/>
                    <a:pt x="7122" y="53822"/>
                  </a:cubicBezTo>
                </a:path>
              </a:pathLst>
            </a:custGeom>
            <a:noFill/>
            <a:ln cap="flat" cmpd="sng" w="9525">
              <a:solidFill>
                <a:srgbClr val="C8051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1921" name="Google Shape;1921;p176"/>
          <p:cNvGrpSpPr/>
          <p:nvPr/>
        </p:nvGrpSpPr>
        <p:grpSpPr>
          <a:xfrm>
            <a:off x="7797637" y="8716860"/>
            <a:ext cx="1241996" cy="1394812"/>
            <a:chOff x="0" y="0"/>
            <a:chExt cx="1315256" cy="1446300"/>
          </a:xfrm>
        </p:grpSpPr>
        <p:sp>
          <p:nvSpPr>
            <p:cNvPr id="1922" name="Google Shape;1922;p176"/>
            <p:cNvSpPr/>
            <p:nvPr/>
          </p:nvSpPr>
          <p:spPr>
            <a:xfrm>
              <a:off x="0" y="0"/>
              <a:ext cx="1315200" cy="1446300"/>
            </a:xfrm>
            <a:custGeom>
              <a:rect b="b" l="l" r="r" t="t"/>
              <a:pathLst>
                <a:path extrusionOk="0" h="120000" w="120000">
                  <a:moveTo>
                    <a:pt x="31" y="40183"/>
                  </a:moveTo>
                  <a:cubicBezTo>
                    <a:pt x="31" y="58505"/>
                    <a:pt x="37040" y="74511"/>
                    <a:pt x="90007" y="79088"/>
                  </a:cubicBezTo>
                  <a:lnTo>
                    <a:pt x="90007" y="65455"/>
                  </a:lnTo>
                  <a:lnTo>
                    <a:pt x="119999" y="94005"/>
                  </a:lnTo>
                  <a:lnTo>
                    <a:pt x="90007" y="120000"/>
                  </a:lnTo>
                  <a:lnTo>
                    <a:pt x="90007" y="106361"/>
                  </a:lnTo>
                  <a:lnTo>
                    <a:pt x="90007" y="106361"/>
                  </a:lnTo>
                  <a:cubicBezTo>
                    <a:pt x="37040" y="101783"/>
                    <a:pt x="31" y="85777"/>
                    <a:pt x="31" y="67455"/>
                  </a:cubicBezTo>
                  <a:close/>
                  <a:moveTo>
                    <a:pt x="119999" y="27272"/>
                  </a:moveTo>
                  <a:cubicBezTo>
                    <a:pt x="69438" y="27272"/>
                    <a:pt x="24309" y="37888"/>
                    <a:pt x="7155" y="53822"/>
                  </a:cubicBezTo>
                  <a:lnTo>
                    <a:pt x="7155" y="53822"/>
                  </a:lnTo>
                  <a:cubicBezTo>
                    <a:pt x="-15331" y="32944"/>
                    <a:pt x="16966" y="9916"/>
                    <a:pt x="79287" y="2383"/>
                  </a:cubicBezTo>
                  <a:cubicBezTo>
                    <a:pt x="92344" y="805"/>
                    <a:pt x="106122" y="0"/>
                    <a:pt x="119999" y="0"/>
                  </a:cubicBezTo>
                  <a:close/>
                </a:path>
              </a:pathLst>
            </a:custGeom>
            <a:solidFill>
              <a:srgbClr val="C8051B"/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923" name="Google Shape;1923;p176"/>
            <p:cNvSpPr/>
            <p:nvPr/>
          </p:nvSpPr>
          <p:spPr>
            <a:xfrm>
              <a:off x="0" y="0"/>
              <a:ext cx="1315200" cy="648600"/>
            </a:xfrm>
            <a:custGeom>
              <a:rect b="b" l="l" r="r" t="t"/>
              <a:pathLst>
                <a:path extrusionOk="0" h="120000" w="120000">
                  <a:moveTo>
                    <a:pt x="119999" y="60811"/>
                  </a:moveTo>
                  <a:cubicBezTo>
                    <a:pt x="69438" y="60811"/>
                    <a:pt x="24309" y="84483"/>
                    <a:pt x="7155" y="120000"/>
                  </a:cubicBezTo>
                  <a:lnTo>
                    <a:pt x="7155" y="120000"/>
                  </a:lnTo>
                  <a:cubicBezTo>
                    <a:pt x="-15331" y="73455"/>
                    <a:pt x="16966" y="22111"/>
                    <a:pt x="79287" y="5316"/>
                  </a:cubicBezTo>
                  <a:cubicBezTo>
                    <a:pt x="92344" y="1800"/>
                    <a:pt x="106122" y="0"/>
                    <a:pt x="119999" y="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924" name="Google Shape;1924;p176"/>
            <p:cNvSpPr/>
            <p:nvPr/>
          </p:nvSpPr>
          <p:spPr>
            <a:xfrm>
              <a:off x="356" y="0"/>
              <a:ext cx="1314900" cy="1446300"/>
            </a:xfrm>
            <a:custGeom>
              <a:rect b="b" l="l" r="r" t="t"/>
              <a:pathLst>
                <a:path extrusionOk="0" h="120000" w="120000">
                  <a:moveTo>
                    <a:pt x="0" y="40183"/>
                  </a:moveTo>
                  <a:cubicBezTo>
                    <a:pt x="0" y="58505"/>
                    <a:pt x="37016" y="74511"/>
                    <a:pt x="90000" y="79088"/>
                  </a:cubicBezTo>
                  <a:lnTo>
                    <a:pt x="90000" y="65455"/>
                  </a:lnTo>
                  <a:lnTo>
                    <a:pt x="120000" y="94005"/>
                  </a:lnTo>
                  <a:lnTo>
                    <a:pt x="90000" y="120000"/>
                  </a:lnTo>
                  <a:lnTo>
                    <a:pt x="90000" y="106361"/>
                  </a:lnTo>
                  <a:lnTo>
                    <a:pt x="90000" y="106361"/>
                  </a:lnTo>
                  <a:cubicBezTo>
                    <a:pt x="37016" y="101783"/>
                    <a:pt x="0" y="85777"/>
                    <a:pt x="0" y="67455"/>
                  </a:cubicBezTo>
                  <a:lnTo>
                    <a:pt x="0" y="40183"/>
                  </a:lnTo>
                  <a:cubicBezTo>
                    <a:pt x="0" y="17988"/>
                    <a:pt x="53727" y="0"/>
                    <a:pt x="120000" y="0"/>
                  </a:cubicBezTo>
                  <a:lnTo>
                    <a:pt x="120000" y="27272"/>
                  </a:lnTo>
                  <a:cubicBezTo>
                    <a:pt x="69427" y="27272"/>
                    <a:pt x="24283" y="37888"/>
                    <a:pt x="7122" y="53822"/>
                  </a:cubicBezTo>
                </a:path>
              </a:pathLst>
            </a:custGeom>
            <a:noFill/>
            <a:ln cap="flat" cmpd="sng" w="9525">
              <a:solidFill>
                <a:srgbClr val="C8051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1925" name="Google Shape;1925;p176"/>
          <p:cNvSpPr/>
          <p:nvPr/>
        </p:nvSpPr>
        <p:spPr>
          <a:xfrm>
            <a:off x="13169014" y="4247768"/>
            <a:ext cx="6294300" cy="55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600"/>
              </a:buClr>
              <a:buSzPts val="2800"/>
              <a:buFont typeface="Lato"/>
              <a:buNone/>
            </a:pPr>
            <a:r>
              <a:rPr b="0" i="0" lang="en-US" sz="2800" u="none" cap="none" strike="noStrike">
                <a:solidFill>
                  <a:srgbClr val="F68600"/>
                </a:solidFill>
                <a:latin typeface="Lato"/>
                <a:ea typeface="Lato"/>
                <a:cs typeface="Lato"/>
                <a:sym typeface="Lato"/>
              </a:rPr>
              <a:t>Initial Contact </a:t>
            </a:r>
            <a:r>
              <a:rPr b="0" i="0" lang="en-US" sz="28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rPr>
              <a:t>- do you make a strong first impression?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6" name="Google Shape;1926;p176"/>
          <p:cNvSpPr/>
          <p:nvPr/>
        </p:nvSpPr>
        <p:spPr>
          <a:xfrm>
            <a:off x="13169014" y="5789255"/>
            <a:ext cx="6294300" cy="10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600"/>
              </a:buClr>
              <a:buSzPts val="2800"/>
              <a:buFont typeface="Lato"/>
              <a:buNone/>
            </a:pPr>
            <a:r>
              <a:rPr b="0" i="0" lang="en-US" sz="2800" u="none" cap="none" strike="noStrike">
                <a:solidFill>
                  <a:srgbClr val="F68600"/>
                </a:solidFill>
                <a:latin typeface="Lato"/>
                <a:ea typeface="Lato"/>
                <a:cs typeface="Lato"/>
                <a:sym typeface="Lato"/>
              </a:rPr>
              <a:t>First Meeting </a:t>
            </a:r>
            <a:r>
              <a:rPr b="0" i="0" lang="en-US" sz="28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rPr>
              <a:t>- is it amazing? or just ok?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27" name="Google Shape;1927;p176"/>
          <p:cNvGrpSpPr/>
          <p:nvPr/>
        </p:nvGrpSpPr>
        <p:grpSpPr>
          <a:xfrm>
            <a:off x="7797637" y="10135234"/>
            <a:ext cx="1241943" cy="1394812"/>
            <a:chOff x="0" y="0"/>
            <a:chExt cx="1315200" cy="1446300"/>
          </a:xfrm>
        </p:grpSpPr>
        <p:sp>
          <p:nvSpPr>
            <p:cNvPr id="1928" name="Google Shape;1928;p176"/>
            <p:cNvSpPr/>
            <p:nvPr/>
          </p:nvSpPr>
          <p:spPr>
            <a:xfrm>
              <a:off x="0" y="0"/>
              <a:ext cx="1315200" cy="1446300"/>
            </a:xfrm>
            <a:custGeom>
              <a:rect b="b" l="l" r="r" t="t"/>
              <a:pathLst>
                <a:path extrusionOk="0" h="120000" w="120000">
                  <a:moveTo>
                    <a:pt x="31" y="40183"/>
                  </a:moveTo>
                  <a:cubicBezTo>
                    <a:pt x="31" y="58505"/>
                    <a:pt x="37040" y="74511"/>
                    <a:pt x="90007" y="79088"/>
                  </a:cubicBezTo>
                  <a:lnTo>
                    <a:pt x="90007" y="65455"/>
                  </a:lnTo>
                  <a:lnTo>
                    <a:pt x="119999" y="94005"/>
                  </a:lnTo>
                  <a:lnTo>
                    <a:pt x="90007" y="120000"/>
                  </a:lnTo>
                  <a:lnTo>
                    <a:pt x="90007" y="106361"/>
                  </a:lnTo>
                  <a:lnTo>
                    <a:pt x="90007" y="106361"/>
                  </a:lnTo>
                  <a:cubicBezTo>
                    <a:pt x="37040" y="101783"/>
                    <a:pt x="31" y="85777"/>
                    <a:pt x="31" y="67455"/>
                  </a:cubicBezTo>
                  <a:close/>
                  <a:moveTo>
                    <a:pt x="119999" y="27272"/>
                  </a:moveTo>
                  <a:cubicBezTo>
                    <a:pt x="69438" y="27272"/>
                    <a:pt x="24309" y="37888"/>
                    <a:pt x="7155" y="53822"/>
                  </a:cubicBezTo>
                  <a:lnTo>
                    <a:pt x="7155" y="53822"/>
                  </a:lnTo>
                  <a:cubicBezTo>
                    <a:pt x="-15331" y="32944"/>
                    <a:pt x="16966" y="9916"/>
                    <a:pt x="79287" y="2383"/>
                  </a:cubicBezTo>
                  <a:cubicBezTo>
                    <a:pt x="92344" y="805"/>
                    <a:pt x="106122" y="0"/>
                    <a:pt x="119999" y="0"/>
                  </a:cubicBezTo>
                  <a:close/>
                </a:path>
              </a:pathLst>
            </a:custGeom>
            <a:solidFill>
              <a:srgbClr val="C8051B"/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929" name="Google Shape;1929;p176"/>
            <p:cNvSpPr/>
            <p:nvPr/>
          </p:nvSpPr>
          <p:spPr>
            <a:xfrm>
              <a:off x="0" y="0"/>
              <a:ext cx="1315200" cy="648600"/>
            </a:xfrm>
            <a:custGeom>
              <a:rect b="b" l="l" r="r" t="t"/>
              <a:pathLst>
                <a:path extrusionOk="0" h="120000" w="120000">
                  <a:moveTo>
                    <a:pt x="119999" y="60811"/>
                  </a:moveTo>
                  <a:cubicBezTo>
                    <a:pt x="69438" y="60811"/>
                    <a:pt x="24309" y="84483"/>
                    <a:pt x="7155" y="120000"/>
                  </a:cubicBezTo>
                  <a:lnTo>
                    <a:pt x="7155" y="120000"/>
                  </a:lnTo>
                  <a:cubicBezTo>
                    <a:pt x="-15331" y="73455"/>
                    <a:pt x="16966" y="22111"/>
                    <a:pt x="79287" y="5316"/>
                  </a:cubicBezTo>
                  <a:cubicBezTo>
                    <a:pt x="92344" y="1800"/>
                    <a:pt x="106122" y="0"/>
                    <a:pt x="119999" y="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1930" name="Google Shape;1930;p176"/>
          <p:cNvSpPr/>
          <p:nvPr/>
        </p:nvSpPr>
        <p:spPr>
          <a:xfrm>
            <a:off x="13169014" y="6826627"/>
            <a:ext cx="6294300" cy="10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600"/>
              </a:buClr>
              <a:buSzPts val="2800"/>
              <a:buFont typeface="Lato"/>
              <a:buNone/>
            </a:pPr>
            <a:r>
              <a:rPr b="0" i="0" lang="en-US" sz="2800" u="none" cap="none" strike="noStrike">
                <a:solidFill>
                  <a:srgbClr val="F68600"/>
                </a:solidFill>
                <a:latin typeface="Lato"/>
                <a:ea typeface="Lato"/>
                <a:cs typeface="Lato"/>
                <a:sym typeface="Lato"/>
              </a:rPr>
              <a:t>Discovery/Fact Find </a:t>
            </a:r>
            <a:r>
              <a:rPr b="0" i="0" lang="en-US" sz="28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rPr>
              <a:t>- collecting the  hard data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1" name="Google Shape;1931;p176"/>
          <p:cNvSpPr/>
          <p:nvPr/>
        </p:nvSpPr>
        <p:spPr>
          <a:xfrm>
            <a:off x="13169014" y="8116058"/>
            <a:ext cx="6294300" cy="10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600"/>
              </a:buClr>
              <a:buSzPts val="2800"/>
              <a:buFont typeface="Lato"/>
              <a:buNone/>
            </a:pPr>
            <a:r>
              <a:rPr b="0" i="0" lang="en-US" sz="2800" u="none" cap="none" strike="noStrike">
                <a:solidFill>
                  <a:srgbClr val="F68600"/>
                </a:solidFill>
                <a:latin typeface="Lato"/>
                <a:ea typeface="Lato"/>
                <a:cs typeface="Lato"/>
                <a:sym typeface="Lato"/>
              </a:rPr>
              <a:t>Strategy Presentation </a:t>
            </a:r>
            <a:r>
              <a:rPr b="0" i="0" lang="en-US" sz="28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rPr>
              <a:t>- showing me how to live happily ever after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2" name="Google Shape;1932;p176"/>
          <p:cNvSpPr/>
          <p:nvPr/>
        </p:nvSpPr>
        <p:spPr>
          <a:xfrm>
            <a:off x="13169014" y="9405487"/>
            <a:ext cx="6294300" cy="10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600"/>
              </a:buClr>
              <a:buSzPts val="2800"/>
              <a:buFont typeface="Lato"/>
              <a:buNone/>
            </a:pPr>
            <a:r>
              <a:rPr b="0" i="0" lang="en-US" sz="2800" u="none" cap="none" strike="noStrike">
                <a:solidFill>
                  <a:srgbClr val="F68600"/>
                </a:solidFill>
                <a:latin typeface="Lato"/>
                <a:ea typeface="Lato"/>
                <a:cs typeface="Lato"/>
                <a:sym typeface="Lato"/>
              </a:rPr>
              <a:t>Onboarding/Implementation </a:t>
            </a:r>
            <a:r>
              <a:rPr b="0" i="0" lang="en-US" sz="28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rPr>
              <a:t>- slick, efficient, with great communication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6" name="Shape 1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7" name="Google Shape;1937;p17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12489" l="0" r="0" t="12490"/>
          <a:stretch/>
        </p:blipFill>
        <p:spPr>
          <a:xfrm>
            <a:off x="-3176" y="0"/>
            <a:ext cx="24377652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38" name="Google Shape;1938;p177"/>
          <p:cNvSpPr/>
          <p:nvPr/>
        </p:nvSpPr>
        <p:spPr>
          <a:xfrm>
            <a:off x="0" y="0"/>
            <a:ext cx="24377701" cy="13716000"/>
          </a:xfrm>
          <a:prstGeom prst="rect">
            <a:avLst/>
          </a:prstGeom>
          <a:solidFill>
            <a:schemeClr val="lt1">
              <a:alpha val="85098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939" name="Google Shape;1939;p177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id="1940" name="Google Shape;1940;p17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41" name="Google Shape;1941;p177"/>
          <p:cNvGrpSpPr/>
          <p:nvPr/>
        </p:nvGrpSpPr>
        <p:grpSpPr>
          <a:xfrm>
            <a:off x="4231365" y="4509169"/>
            <a:ext cx="15908571" cy="3897267"/>
            <a:chOff x="5759424" y="4856260"/>
            <a:chExt cx="12532499" cy="3070200"/>
          </a:xfrm>
        </p:grpSpPr>
        <p:sp>
          <p:nvSpPr>
            <p:cNvPr id="1942" name="Google Shape;1942;p177"/>
            <p:cNvSpPr/>
            <p:nvPr/>
          </p:nvSpPr>
          <p:spPr>
            <a:xfrm flipH="1">
              <a:off x="5759424" y="4856260"/>
              <a:ext cx="12532499" cy="3070200"/>
            </a:xfrm>
            <a:custGeom>
              <a:rect b="b" l="l" r="r" t="t"/>
              <a:pathLst>
                <a:path extrusionOk="0" h="120000" w="120000">
                  <a:moveTo>
                    <a:pt x="118926" y="4642"/>
                  </a:moveTo>
                  <a:lnTo>
                    <a:pt x="118926" y="59857"/>
                  </a:lnTo>
                  <a:lnTo>
                    <a:pt x="118926" y="115073"/>
                  </a:lnTo>
                  <a:lnTo>
                    <a:pt x="1073" y="115073"/>
                  </a:lnTo>
                  <a:lnTo>
                    <a:pt x="1073" y="4642"/>
                  </a:lnTo>
                  <a:close/>
                  <a:moveTo>
                    <a:pt x="119999" y="0"/>
                  </a:moveTo>
                  <a:lnTo>
                    <a:pt x="0" y="0"/>
                  </a:lnTo>
                  <a:lnTo>
                    <a:pt x="0" y="120000"/>
                  </a:lnTo>
                  <a:lnTo>
                    <a:pt x="119999" y="120000"/>
                  </a:lnTo>
                  <a:lnTo>
                    <a:pt x="119999" y="60000"/>
                  </a:lnTo>
                  <a:close/>
                </a:path>
              </a:pathLst>
            </a:custGeom>
            <a:gradFill>
              <a:gsLst>
                <a:gs pos="0">
                  <a:srgbClr val="F08420"/>
                </a:gs>
                <a:gs pos="46000">
                  <a:srgbClr val="DB4927"/>
                </a:gs>
                <a:gs pos="100000">
                  <a:srgbClr val="CD252C"/>
                </a:gs>
              </a:gsLst>
              <a:path path="circle">
                <a:fillToRect b="100%" l="100%"/>
              </a:path>
              <a:tileRect r="-100%" t="-100%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Lato"/>
                <a:buNone/>
              </a:pPr>
              <a:r>
                <a:t/>
              </a:r>
              <a:endParaRPr b="1" i="0" sz="5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943" name="Google Shape;1943;p177"/>
            <p:cNvSpPr txBox="1"/>
            <p:nvPr/>
          </p:nvSpPr>
          <p:spPr>
            <a:xfrm>
              <a:off x="5906691" y="5668117"/>
              <a:ext cx="12237900" cy="1446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-US" sz="8000" u="none" cap="none" strike="noStrike">
                  <a:solidFill>
                    <a:srgbClr val="C00000"/>
                  </a:solidFill>
                  <a:latin typeface="Lato"/>
                  <a:ea typeface="Lato"/>
                  <a:cs typeface="Lato"/>
                  <a:sym typeface="Lato"/>
                </a:rPr>
                <a:t>Doing an amazing job at every step requires some work</a:t>
              </a:r>
              <a:endParaRPr/>
            </a:p>
          </p:txBody>
        </p:sp>
      </p:grp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7" name="Shape 1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8" name="Google Shape;1948;p178"/>
          <p:cNvPicPr preferRelativeResize="0"/>
          <p:nvPr/>
        </p:nvPicPr>
        <p:blipFill rotWithShape="1">
          <a:blip r:embed="rId3">
            <a:alphaModFix/>
          </a:blip>
          <a:srcRect b="0" l="11611" r="0" t="0"/>
          <a:stretch/>
        </p:blipFill>
        <p:spPr>
          <a:xfrm flipH="1">
            <a:off x="6192519" y="0"/>
            <a:ext cx="18185131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49" name="Google Shape;1949;p178"/>
          <p:cNvSpPr/>
          <p:nvPr/>
        </p:nvSpPr>
        <p:spPr>
          <a:xfrm>
            <a:off x="3573353" y="0"/>
            <a:ext cx="17583085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87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50" name="Google Shape;1950;p178"/>
          <p:cNvSpPr/>
          <p:nvPr/>
        </p:nvSpPr>
        <p:spPr>
          <a:xfrm>
            <a:off x="4572001" y="0"/>
            <a:ext cx="15272175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85000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951" name="Google Shape;1951;p178"/>
          <p:cNvCxnSpPr/>
          <p:nvPr/>
        </p:nvCxnSpPr>
        <p:spPr>
          <a:xfrm>
            <a:off x="4966969" y="12917512"/>
            <a:ext cx="18017065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id="1952" name="Google Shape;1952;p17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6036" cy="1209039"/>
          </a:xfrm>
          <a:prstGeom prst="rect">
            <a:avLst/>
          </a:prstGeom>
          <a:noFill/>
          <a:ln>
            <a:noFill/>
          </a:ln>
        </p:spPr>
      </p:pic>
      <p:sp>
        <p:nvSpPr>
          <p:cNvPr id="1953" name="Google Shape;1953;p178"/>
          <p:cNvSpPr txBox="1"/>
          <p:nvPr/>
        </p:nvSpPr>
        <p:spPr>
          <a:xfrm>
            <a:off x="2890644" y="3989251"/>
            <a:ext cx="11025381" cy="301162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1500" u="none" cap="none" strike="noStrike">
                <a:solidFill>
                  <a:srgbClr val="CF2A2B"/>
                </a:solidFill>
                <a:latin typeface="Lato"/>
                <a:ea typeface="Lato"/>
                <a:cs typeface="Lato"/>
                <a:sym typeface="Lato"/>
              </a:rPr>
              <a:t>Doing an amazing job... </a:t>
            </a:r>
            <a:endParaRPr/>
          </a:p>
        </p:txBody>
      </p:sp>
      <p:sp>
        <p:nvSpPr>
          <p:cNvPr id="1954" name="Google Shape;1954;p178"/>
          <p:cNvSpPr txBox="1"/>
          <p:nvPr/>
        </p:nvSpPr>
        <p:spPr>
          <a:xfrm>
            <a:off x="2890644" y="7093470"/>
            <a:ext cx="12568431" cy="44627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6600" u="none" cap="none" strike="noStrike">
                <a:solidFill>
                  <a:srgbClr val="1B1B1A"/>
                </a:solidFill>
                <a:latin typeface="Lato"/>
                <a:ea typeface="Lato"/>
                <a:cs typeface="Lato"/>
                <a:sym typeface="Lato"/>
              </a:rPr>
              <a:t>is the sexiest and cheapest form of marketing known to humankind</a:t>
            </a:r>
            <a:endParaRPr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8" name="Shape 1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9" name="Google Shape;1959;p179"/>
          <p:cNvPicPr preferRelativeResize="0"/>
          <p:nvPr/>
        </p:nvPicPr>
        <p:blipFill rotWithShape="1">
          <a:blip r:embed="rId3">
            <a:alphaModFix/>
          </a:blip>
          <a:srcRect b="0" l="13085" r="0" t="0"/>
          <a:stretch/>
        </p:blipFill>
        <p:spPr>
          <a:xfrm flipH="1">
            <a:off x="6486152" y="-10624"/>
            <a:ext cx="17891498" cy="13726624"/>
          </a:xfrm>
          <a:prstGeom prst="rect">
            <a:avLst/>
          </a:prstGeom>
          <a:noFill/>
          <a:ln>
            <a:noFill/>
          </a:ln>
        </p:spPr>
      </p:pic>
      <p:sp>
        <p:nvSpPr>
          <p:cNvPr id="1960" name="Google Shape;1960;p179"/>
          <p:cNvSpPr/>
          <p:nvPr/>
        </p:nvSpPr>
        <p:spPr>
          <a:xfrm>
            <a:off x="3573353" y="0"/>
            <a:ext cx="17583085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87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61" name="Google Shape;1961;p179"/>
          <p:cNvSpPr/>
          <p:nvPr/>
        </p:nvSpPr>
        <p:spPr>
          <a:xfrm>
            <a:off x="4572001" y="0"/>
            <a:ext cx="15272175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85000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962" name="Google Shape;1962;p179"/>
          <p:cNvCxnSpPr/>
          <p:nvPr/>
        </p:nvCxnSpPr>
        <p:spPr>
          <a:xfrm>
            <a:off x="4966969" y="12917512"/>
            <a:ext cx="18017065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id="1963" name="Google Shape;1963;p17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6036" cy="1209039"/>
          </a:xfrm>
          <a:prstGeom prst="rect">
            <a:avLst/>
          </a:prstGeom>
          <a:noFill/>
          <a:ln>
            <a:noFill/>
          </a:ln>
        </p:spPr>
      </p:pic>
      <p:sp>
        <p:nvSpPr>
          <p:cNvPr id="1964" name="Google Shape;1964;p179"/>
          <p:cNvSpPr txBox="1"/>
          <p:nvPr/>
        </p:nvSpPr>
        <p:spPr>
          <a:xfrm>
            <a:off x="2890644" y="3989251"/>
            <a:ext cx="13311381" cy="301162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1500" u="none" cap="none" strike="noStrike">
                <a:solidFill>
                  <a:srgbClr val="CF2A2B"/>
                </a:solidFill>
                <a:latin typeface="Lato"/>
                <a:ea typeface="Lato"/>
                <a:cs typeface="Lato"/>
                <a:sym typeface="Lato"/>
              </a:rPr>
              <a:t>When we cover off the marketing day, </a:t>
            </a:r>
            <a:endParaRPr/>
          </a:p>
        </p:txBody>
      </p:sp>
      <p:sp>
        <p:nvSpPr>
          <p:cNvPr id="1965" name="Google Shape;1965;p179"/>
          <p:cNvSpPr txBox="1"/>
          <p:nvPr/>
        </p:nvSpPr>
        <p:spPr>
          <a:xfrm>
            <a:off x="2890644" y="7093470"/>
            <a:ext cx="12568431" cy="44627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6600" u="none" cap="none" strike="noStrike">
                <a:solidFill>
                  <a:srgbClr val="1B1B1A"/>
                </a:solidFill>
                <a:latin typeface="Lato"/>
                <a:ea typeface="Lato"/>
                <a:cs typeface="Lato"/>
                <a:sym typeface="Lato"/>
              </a:rPr>
              <a:t>you’ll understand why.</a:t>
            </a:r>
            <a:endParaRPr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9" name="Shape 1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0" name="Google Shape;1970;p180"/>
          <p:cNvSpPr txBox="1"/>
          <p:nvPr/>
        </p:nvSpPr>
        <p:spPr>
          <a:xfrm>
            <a:off x="1675965" y="1434003"/>
            <a:ext cx="175449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Font typeface="Lato"/>
              <a:buNone/>
            </a:pPr>
            <a:r>
              <a:rPr b="0" i="0" lang="en-US" sz="7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The </a:t>
            </a:r>
            <a:r>
              <a:rPr b="1" i="0" lang="en-US" sz="7200" u="none" cap="none" strike="noStrike">
                <a:solidFill>
                  <a:srgbClr val="B00000"/>
                </a:solidFill>
                <a:latin typeface="Lato"/>
                <a:ea typeface="Lato"/>
                <a:cs typeface="Lato"/>
                <a:sym typeface="Lato"/>
              </a:rPr>
              <a:t>Client Experience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71" name="Google Shape;1971;p1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72" name="Google Shape;1972;p180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973" name="Google Shape;1973;p180"/>
          <p:cNvSpPr/>
          <p:nvPr/>
        </p:nvSpPr>
        <p:spPr>
          <a:xfrm rot="5400000">
            <a:off x="9959317" y="2597200"/>
            <a:ext cx="643200" cy="2441100"/>
          </a:xfrm>
          <a:custGeom>
            <a:rect b="b" l="l" r="r" t="t"/>
            <a:pathLst>
              <a:path extrusionOk="0" h="120000" w="120000">
                <a:moveTo>
                  <a:pt x="0" y="120000"/>
                </a:moveTo>
                <a:lnTo>
                  <a:pt x="0" y="33716"/>
                </a:lnTo>
                <a:cubicBezTo>
                  <a:pt x="0" y="20300"/>
                  <a:pt x="23505" y="9422"/>
                  <a:pt x="52500" y="9422"/>
                </a:cubicBezTo>
                <a:lnTo>
                  <a:pt x="90000" y="9422"/>
                </a:lnTo>
                <a:lnTo>
                  <a:pt x="90000" y="0"/>
                </a:lnTo>
                <a:lnTo>
                  <a:pt x="120000" y="16361"/>
                </a:lnTo>
                <a:lnTo>
                  <a:pt x="90000" y="32727"/>
                </a:lnTo>
                <a:lnTo>
                  <a:pt x="90000" y="23305"/>
                </a:lnTo>
                <a:lnTo>
                  <a:pt x="52500" y="23305"/>
                </a:lnTo>
                <a:cubicBezTo>
                  <a:pt x="40072" y="23305"/>
                  <a:pt x="30000" y="27966"/>
                  <a:pt x="30000" y="33716"/>
                </a:cubicBezTo>
                <a:lnTo>
                  <a:pt x="30000" y="120000"/>
                </a:lnTo>
                <a:close/>
              </a:path>
            </a:pathLst>
          </a:custGeom>
          <a:solidFill>
            <a:srgbClr val="C8051B"/>
          </a:solidFill>
          <a:ln cap="flat" cmpd="sng" w="9525">
            <a:solidFill>
              <a:srgbClr val="C8051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Lato"/>
              <a:buNone/>
            </a:pPr>
            <a:r>
              <a:t/>
            </a:r>
            <a:endParaRPr b="0" i="0" sz="5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974" name="Google Shape;1974;p180"/>
          <p:cNvGrpSpPr/>
          <p:nvPr/>
        </p:nvGrpSpPr>
        <p:grpSpPr>
          <a:xfrm>
            <a:off x="5378078" y="3043371"/>
            <a:ext cx="3577386" cy="1154387"/>
            <a:chOff x="0" y="0"/>
            <a:chExt cx="3788400" cy="1197000"/>
          </a:xfrm>
        </p:grpSpPr>
        <p:sp>
          <p:nvSpPr>
            <p:cNvPr id="1975" name="Google Shape;1975;p180"/>
            <p:cNvSpPr/>
            <p:nvPr/>
          </p:nvSpPr>
          <p:spPr>
            <a:xfrm>
              <a:off x="0" y="0"/>
              <a:ext cx="3788400" cy="1197000"/>
            </a:xfrm>
            <a:prstGeom prst="roundRect">
              <a:avLst>
                <a:gd fmla="val 16667" name="adj"/>
              </a:avLst>
            </a:prstGeom>
            <a:solidFill>
              <a:srgbClr val="F68600"/>
            </a:solidFill>
            <a:ln cap="flat" cmpd="sng" w="9525">
              <a:solidFill>
                <a:srgbClr val="F686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3200"/>
                <a:buFont typeface="Lato"/>
                <a:buNone/>
              </a:pPr>
              <a:r>
                <a:t/>
              </a:r>
              <a:endParaRPr b="0" i="0" sz="32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976" name="Google Shape;1976;p180"/>
            <p:cNvSpPr/>
            <p:nvPr/>
          </p:nvSpPr>
          <p:spPr>
            <a:xfrm>
              <a:off x="58431" y="234029"/>
              <a:ext cx="3671700" cy="72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Lato"/>
                <a:buNone/>
              </a:pPr>
              <a:r>
                <a:rPr b="0" i="0" lang="en-US" sz="32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Is it mind blowing?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77" name="Google Shape;1977;p180"/>
          <p:cNvGrpSpPr/>
          <p:nvPr/>
        </p:nvGrpSpPr>
        <p:grpSpPr>
          <a:xfrm>
            <a:off x="9262672" y="4210286"/>
            <a:ext cx="3764358" cy="1154387"/>
            <a:chOff x="0" y="0"/>
            <a:chExt cx="3986400" cy="1197000"/>
          </a:xfrm>
        </p:grpSpPr>
        <p:sp>
          <p:nvSpPr>
            <p:cNvPr id="1978" name="Google Shape;1978;p180"/>
            <p:cNvSpPr/>
            <p:nvPr/>
          </p:nvSpPr>
          <p:spPr>
            <a:xfrm>
              <a:off x="0" y="0"/>
              <a:ext cx="3986400" cy="1197000"/>
            </a:xfrm>
            <a:prstGeom prst="roundRect">
              <a:avLst>
                <a:gd fmla="val 16667" name="adj"/>
              </a:avLst>
            </a:prstGeom>
            <a:solidFill>
              <a:srgbClr val="F68600"/>
            </a:solidFill>
            <a:ln cap="flat" cmpd="sng" w="9525">
              <a:solidFill>
                <a:srgbClr val="F686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3200"/>
                <a:buFont typeface="Lato"/>
                <a:buNone/>
              </a:pPr>
              <a:r>
                <a:t/>
              </a:r>
              <a:endParaRPr b="0" i="0" sz="32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979" name="Google Shape;1979;p180"/>
            <p:cNvSpPr/>
            <p:nvPr/>
          </p:nvSpPr>
          <p:spPr>
            <a:xfrm>
              <a:off x="58433" y="234029"/>
              <a:ext cx="3869400" cy="72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Lato"/>
                <a:buNone/>
              </a:pPr>
              <a:r>
                <a:rPr b="0" i="0" lang="en-US" sz="32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Inital Contact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80" name="Google Shape;1980;p180"/>
          <p:cNvGrpSpPr/>
          <p:nvPr/>
        </p:nvGrpSpPr>
        <p:grpSpPr>
          <a:xfrm>
            <a:off x="7797637" y="4461742"/>
            <a:ext cx="1241996" cy="1394812"/>
            <a:chOff x="0" y="0"/>
            <a:chExt cx="1315256" cy="1446300"/>
          </a:xfrm>
        </p:grpSpPr>
        <p:sp>
          <p:nvSpPr>
            <p:cNvPr id="1981" name="Google Shape;1981;p180"/>
            <p:cNvSpPr/>
            <p:nvPr/>
          </p:nvSpPr>
          <p:spPr>
            <a:xfrm>
              <a:off x="0" y="0"/>
              <a:ext cx="1315200" cy="1446300"/>
            </a:xfrm>
            <a:custGeom>
              <a:rect b="b" l="l" r="r" t="t"/>
              <a:pathLst>
                <a:path extrusionOk="0" h="120000" w="120000">
                  <a:moveTo>
                    <a:pt x="31" y="40183"/>
                  </a:moveTo>
                  <a:cubicBezTo>
                    <a:pt x="31" y="58505"/>
                    <a:pt x="37040" y="74511"/>
                    <a:pt x="90007" y="79088"/>
                  </a:cubicBezTo>
                  <a:lnTo>
                    <a:pt x="90007" y="65455"/>
                  </a:lnTo>
                  <a:lnTo>
                    <a:pt x="119999" y="94005"/>
                  </a:lnTo>
                  <a:lnTo>
                    <a:pt x="90007" y="120000"/>
                  </a:lnTo>
                  <a:lnTo>
                    <a:pt x="90007" y="106361"/>
                  </a:lnTo>
                  <a:lnTo>
                    <a:pt x="90007" y="106361"/>
                  </a:lnTo>
                  <a:cubicBezTo>
                    <a:pt x="37040" y="101783"/>
                    <a:pt x="31" y="85777"/>
                    <a:pt x="31" y="67455"/>
                  </a:cubicBezTo>
                  <a:close/>
                  <a:moveTo>
                    <a:pt x="119999" y="27272"/>
                  </a:moveTo>
                  <a:cubicBezTo>
                    <a:pt x="69438" y="27272"/>
                    <a:pt x="24309" y="37888"/>
                    <a:pt x="7155" y="53822"/>
                  </a:cubicBezTo>
                  <a:lnTo>
                    <a:pt x="7155" y="53822"/>
                  </a:lnTo>
                  <a:cubicBezTo>
                    <a:pt x="-15331" y="32944"/>
                    <a:pt x="16966" y="9916"/>
                    <a:pt x="79287" y="2383"/>
                  </a:cubicBezTo>
                  <a:cubicBezTo>
                    <a:pt x="92344" y="805"/>
                    <a:pt x="106122" y="0"/>
                    <a:pt x="119999" y="0"/>
                  </a:cubicBezTo>
                  <a:close/>
                </a:path>
              </a:pathLst>
            </a:custGeom>
            <a:solidFill>
              <a:srgbClr val="C8051B"/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982" name="Google Shape;1982;p180"/>
            <p:cNvSpPr/>
            <p:nvPr/>
          </p:nvSpPr>
          <p:spPr>
            <a:xfrm>
              <a:off x="0" y="0"/>
              <a:ext cx="1315200" cy="648600"/>
            </a:xfrm>
            <a:custGeom>
              <a:rect b="b" l="l" r="r" t="t"/>
              <a:pathLst>
                <a:path extrusionOk="0" h="120000" w="120000">
                  <a:moveTo>
                    <a:pt x="119999" y="60811"/>
                  </a:moveTo>
                  <a:cubicBezTo>
                    <a:pt x="69438" y="60811"/>
                    <a:pt x="24309" y="84483"/>
                    <a:pt x="7155" y="120000"/>
                  </a:cubicBezTo>
                  <a:lnTo>
                    <a:pt x="7155" y="120000"/>
                  </a:lnTo>
                  <a:cubicBezTo>
                    <a:pt x="-15331" y="73455"/>
                    <a:pt x="16966" y="22111"/>
                    <a:pt x="79287" y="5316"/>
                  </a:cubicBezTo>
                  <a:cubicBezTo>
                    <a:pt x="92344" y="1800"/>
                    <a:pt x="106122" y="0"/>
                    <a:pt x="119999" y="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983" name="Google Shape;1983;p180"/>
            <p:cNvSpPr/>
            <p:nvPr/>
          </p:nvSpPr>
          <p:spPr>
            <a:xfrm>
              <a:off x="356" y="0"/>
              <a:ext cx="1314900" cy="1446300"/>
            </a:xfrm>
            <a:custGeom>
              <a:rect b="b" l="l" r="r" t="t"/>
              <a:pathLst>
                <a:path extrusionOk="0" h="120000" w="120000">
                  <a:moveTo>
                    <a:pt x="0" y="40183"/>
                  </a:moveTo>
                  <a:cubicBezTo>
                    <a:pt x="0" y="58505"/>
                    <a:pt x="37016" y="74511"/>
                    <a:pt x="90000" y="79088"/>
                  </a:cubicBezTo>
                  <a:lnTo>
                    <a:pt x="90000" y="65455"/>
                  </a:lnTo>
                  <a:lnTo>
                    <a:pt x="120000" y="94005"/>
                  </a:lnTo>
                  <a:lnTo>
                    <a:pt x="90000" y="120000"/>
                  </a:lnTo>
                  <a:lnTo>
                    <a:pt x="90000" y="106361"/>
                  </a:lnTo>
                  <a:lnTo>
                    <a:pt x="90000" y="106361"/>
                  </a:lnTo>
                  <a:cubicBezTo>
                    <a:pt x="37016" y="101783"/>
                    <a:pt x="0" y="85777"/>
                    <a:pt x="0" y="67455"/>
                  </a:cubicBezTo>
                  <a:lnTo>
                    <a:pt x="0" y="40183"/>
                  </a:lnTo>
                  <a:cubicBezTo>
                    <a:pt x="0" y="17988"/>
                    <a:pt x="53727" y="0"/>
                    <a:pt x="120000" y="0"/>
                  </a:cubicBezTo>
                  <a:lnTo>
                    <a:pt x="120000" y="27272"/>
                  </a:lnTo>
                  <a:cubicBezTo>
                    <a:pt x="69427" y="27272"/>
                    <a:pt x="24283" y="37888"/>
                    <a:pt x="7122" y="53822"/>
                  </a:cubicBezTo>
                </a:path>
              </a:pathLst>
            </a:custGeom>
            <a:noFill/>
            <a:ln cap="flat" cmpd="sng" w="9525">
              <a:solidFill>
                <a:srgbClr val="C8051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1984" name="Google Shape;1984;p180"/>
          <p:cNvSpPr/>
          <p:nvPr/>
        </p:nvSpPr>
        <p:spPr>
          <a:xfrm>
            <a:off x="13169014" y="10694916"/>
            <a:ext cx="6294300" cy="10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600"/>
              </a:buClr>
              <a:buSzPts val="2800"/>
              <a:buFont typeface="Lato"/>
              <a:buNone/>
            </a:pPr>
            <a:r>
              <a:rPr b="0" i="0" lang="en-US" sz="2800" u="none" cap="none" strike="noStrike">
                <a:solidFill>
                  <a:srgbClr val="F68600"/>
                </a:solidFill>
                <a:latin typeface="Lato"/>
                <a:ea typeface="Lato"/>
                <a:cs typeface="Lato"/>
                <a:sym typeface="Lato"/>
              </a:rPr>
              <a:t>Referral Opportunity </a:t>
            </a:r>
            <a:r>
              <a:rPr b="0" i="0" lang="en-US" sz="28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rPr>
              <a:t>- get all steps right and here’s your next client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85" name="Google Shape;1985;p180"/>
          <p:cNvGrpSpPr/>
          <p:nvPr/>
        </p:nvGrpSpPr>
        <p:grpSpPr>
          <a:xfrm>
            <a:off x="9262672" y="5499716"/>
            <a:ext cx="3764358" cy="1154387"/>
            <a:chOff x="0" y="0"/>
            <a:chExt cx="3986400" cy="1197000"/>
          </a:xfrm>
        </p:grpSpPr>
        <p:sp>
          <p:nvSpPr>
            <p:cNvPr id="1986" name="Google Shape;1986;p180"/>
            <p:cNvSpPr/>
            <p:nvPr/>
          </p:nvSpPr>
          <p:spPr>
            <a:xfrm>
              <a:off x="0" y="0"/>
              <a:ext cx="3986400" cy="1197000"/>
            </a:xfrm>
            <a:prstGeom prst="roundRect">
              <a:avLst>
                <a:gd fmla="val 16667" name="adj"/>
              </a:avLst>
            </a:prstGeom>
            <a:solidFill>
              <a:srgbClr val="F68600"/>
            </a:solidFill>
            <a:ln cap="flat" cmpd="sng" w="9525">
              <a:solidFill>
                <a:srgbClr val="F686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3200"/>
                <a:buFont typeface="Lato"/>
                <a:buNone/>
              </a:pPr>
              <a:r>
                <a:t/>
              </a:r>
              <a:endParaRPr b="0" i="0" sz="32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987" name="Google Shape;1987;p180"/>
            <p:cNvSpPr/>
            <p:nvPr/>
          </p:nvSpPr>
          <p:spPr>
            <a:xfrm>
              <a:off x="58433" y="234029"/>
              <a:ext cx="3869400" cy="72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Lato"/>
                <a:buNone/>
              </a:pPr>
              <a:r>
                <a:rPr b="0" i="0" lang="en-US" sz="32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First Meeting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88" name="Google Shape;1988;p180"/>
          <p:cNvGrpSpPr/>
          <p:nvPr/>
        </p:nvGrpSpPr>
        <p:grpSpPr>
          <a:xfrm>
            <a:off x="9262672" y="6789148"/>
            <a:ext cx="3764358" cy="1154387"/>
            <a:chOff x="0" y="0"/>
            <a:chExt cx="3986400" cy="1197000"/>
          </a:xfrm>
        </p:grpSpPr>
        <p:sp>
          <p:nvSpPr>
            <p:cNvPr id="1989" name="Google Shape;1989;p180"/>
            <p:cNvSpPr/>
            <p:nvPr/>
          </p:nvSpPr>
          <p:spPr>
            <a:xfrm>
              <a:off x="0" y="0"/>
              <a:ext cx="3986400" cy="1197000"/>
            </a:xfrm>
            <a:prstGeom prst="roundRect">
              <a:avLst>
                <a:gd fmla="val 16667" name="adj"/>
              </a:avLst>
            </a:prstGeom>
            <a:solidFill>
              <a:srgbClr val="F68600"/>
            </a:solidFill>
            <a:ln cap="flat" cmpd="sng" w="9525">
              <a:solidFill>
                <a:srgbClr val="F686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3200"/>
                <a:buFont typeface="Lato"/>
                <a:buNone/>
              </a:pPr>
              <a:r>
                <a:t/>
              </a:r>
              <a:endParaRPr b="0" i="0" sz="32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990" name="Google Shape;1990;p180"/>
            <p:cNvSpPr/>
            <p:nvPr/>
          </p:nvSpPr>
          <p:spPr>
            <a:xfrm>
              <a:off x="58433" y="234029"/>
              <a:ext cx="3869400" cy="72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Lato"/>
                <a:buNone/>
              </a:pPr>
              <a:r>
                <a:rPr b="0" i="0" lang="en-US" sz="32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Discovery/Fact Find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1" name="Google Shape;1991;p180"/>
          <p:cNvGrpSpPr/>
          <p:nvPr/>
        </p:nvGrpSpPr>
        <p:grpSpPr>
          <a:xfrm>
            <a:off x="9262672" y="8040946"/>
            <a:ext cx="3764358" cy="1229610"/>
            <a:chOff x="0" y="0"/>
            <a:chExt cx="3986400" cy="1275000"/>
          </a:xfrm>
        </p:grpSpPr>
        <p:sp>
          <p:nvSpPr>
            <p:cNvPr id="1992" name="Google Shape;1992;p180"/>
            <p:cNvSpPr/>
            <p:nvPr/>
          </p:nvSpPr>
          <p:spPr>
            <a:xfrm>
              <a:off x="0" y="39018"/>
              <a:ext cx="3986400" cy="1197000"/>
            </a:xfrm>
            <a:prstGeom prst="roundRect">
              <a:avLst>
                <a:gd fmla="val 16667" name="adj"/>
              </a:avLst>
            </a:prstGeom>
            <a:solidFill>
              <a:srgbClr val="F68600"/>
            </a:solidFill>
            <a:ln cap="flat" cmpd="sng" w="9525">
              <a:solidFill>
                <a:srgbClr val="F686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3200"/>
                <a:buFont typeface="Lato"/>
                <a:buNone/>
              </a:pPr>
              <a:r>
                <a:t/>
              </a:r>
              <a:endParaRPr b="0" i="0" sz="32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993" name="Google Shape;1993;p180"/>
            <p:cNvSpPr/>
            <p:nvPr/>
          </p:nvSpPr>
          <p:spPr>
            <a:xfrm>
              <a:off x="58433" y="0"/>
              <a:ext cx="3869400" cy="127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Lato"/>
                <a:buNone/>
              </a:pPr>
              <a:r>
                <a:rPr b="0" i="0" lang="en-US" sz="32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Strategy Presentation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4" name="Google Shape;1994;p180"/>
          <p:cNvGrpSpPr/>
          <p:nvPr/>
        </p:nvGrpSpPr>
        <p:grpSpPr>
          <a:xfrm>
            <a:off x="9262672" y="9368008"/>
            <a:ext cx="3764358" cy="1154387"/>
            <a:chOff x="0" y="0"/>
            <a:chExt cx="3986400" cy="1197000"/>
          </a:xfrm>
        </p:grpSpPr>
        <p:sp>
          <p:nvSpPr>
            <p:cNvPr id="1995" name="Google Shape;1995;p180"/>
            <p:cNvSpPr/>
            <p:nvPr/>
          </p:nvSpPr>
          <p:spPr>
            <a:xfrm>
              <a:off x="0" y="0"/>
              <a:ext cx="3986400" cy="1197000"/>
            </a:xfrm>
            <a:prstGeom prst="roundRect">
              <a:avLst>
                <a:gd fmla="val 16667" name="adj"/>
              </a:avLst>
            </a:prstGeom>
            <a:solidFill>
              <a:srgbClr val="F68600"/>
            </a:solidFill>
            <a:ln cap="flat" cmpd="sng" w="9525">
              <a:solidFill>
                <a:srgbClr val="F686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3200"/>
                <a:buFont typeface="Lato"/>
                <a:buNone/>
              </a:pPr>
              <a:r>
                <a:t/>
              </a:r>
              <a:endParaRPr b="0" i="0" sz="32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996" name="Google Shape;1996;p180"/>
            <p:cNvSpPr/>
            <p:nvPr/>
          </p:nvSpPr>
          <p:spPr>
            <a:xfrm>
              <a:off x="58433" y="234029"/>
              <a:ext cx="3869400" cy="72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Lato"/>
                <a:buNone/>
              </a:pPr>
              <a:r>
                <a:rPr b="0" i="0" lang="en-US" sz="32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Onboarding -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Lato"/>
                <a:buNone/>
              </a:pPr>
              <a:r>
                <a:rPr b="0" i="0" lang="en-US" sz="32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Implementation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7" name="Google Shape;1997;p180"/>
          <p:cNvGrpSpPr/>
          <p:nvPr/>
        </p:nvGrpSpPr>
        <p:grpSpPr>
          <a:xfrm>
            <a:off x="9262672" y="10657438"/>
            <a:ext cx="3764358" cy="1154387"/>
            <a:chOff x="0" y="0"/>
            <a:chExt cx="3986400" cy="1197000"/>
          </a:xfrm>
        </p:grpSpPr>
        <p:sp>
          <p:nvSpPr>
            <p:cNvPr id="1998" name="Google Shape;1998;p180"/>
            <p:cNvSpPr/>
            <p:nvPr/>
          </p:nvSpPr>
          <p:spPr>
            <a:xfrm>
              <a:off x="0" y="0"/>
              <a:ext cx="3986400" cy="1197000"/>
            </a:xfrm>
            <a:prstGeom prst="roundRect">
              <a:avLst>
                <a:gd fmla="val 16667" name="adj"/>
              </a:avLst>
            </a:prstGeom>
            <a:solidFill>
              <a:srgbClr val="F68600"/>
            </a:solidFill>
            <a:ln cap="flat" cmpd="sng" w="9525">
              <a:solidFill>
                <a:srgbClr val="F686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3200"/>
                <a:buFont typeface="Lato"/>
                <a:buNone/>
              </a:pPr>
              <a:r>
                <a:t/>
              </a:r>
              <a:endParaRPr b="0" i="0" sz="32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999" name="Google Shape;1999;p180"/>
            <p:cNvSpPr/>
            <p:nvPr/>
          </p:nvSpPr>
          <p:spPr>
            <a:xfrm>
              <a:off x="58433" y="234029"/>
              <a:ext cx="3869400" cy="72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Lato"/>
                <a:buNone/>
              </a:pPr>
              <a:r>
                <a:rPr b="0" i="0" lang="en-US" sz="32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Referral Opportunity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0" name="Google Shape;2000;p180"/>
          <p:cNvGrpSpPr/>
          <p:nvPr/>
        </p:nvGrpSpPr>
        <p:grpSpPr>
          <a:xfrm>
            <a:off x="7797637" y="5880115"/>
            <a:ext cx="1241996" cy="1394812"/>
            <a:chOff x="0" y="0"/>
            <a:chExt cx="1315256" cy="1446300"/>
          </a:xfrm>
        </p:grpSpPr>
        <p:sp>
          <p:nvSpPr>
            <p:cNvPr id="2001" name="Google Shape;2001;p180"/>
            <p:cNvSpPr/>
            <p:nvPr/>
          </p:nvSpPr>
          <p:spPr>
            <a:xfrm>
              <a:off x="0" y="0"/>
              <a:ext cx="1315200" cy="1446300"/>
            </a:xfrm>
            <a:custGeom>
              <a:rect b="b" l="l" r="r" t="t"/>
              <a:pathLst>
                <a:path extrusionOk="0" h="120000" w="120000">
                  <a:moveTo>
                    <a:pt x="31" y="40183"/>
                  </a:moveTo>
                  <a:cubicBezTo>
                    <a:pt x="31" y="58505"/>
                    <a:pt x="37040" y="74511"/>
                    <a:pt x="90007" y="79088"/>
                  </a:cubicBezTo>
                  <a:lnTo>
                    <a:pt x="90007" y="65455"/>
                  </a:lnTo>
                  <a:lnTo>
                    <a:pt x="119999" y="94005"/>
                  </a:lnTo>
                  <a:lnTo>
                    <a:pt x="90007" y="120000"/>
                  </a:lnTo>
                  <a:lnTo>
                    <a:pt x="90007" y="106361"/>
                  </a:lnTo>
                  <a:lnTo>
                    <a:pt x="90007" y="106361"/>
                  </a:lnTo>
                  <a:cubicBezTo>
                    <a:pt x="37040" y="101783"/>
                    <a:pt x="31" y="85777"/>
                    <a:pt x="31" y="67455"/>
                  </a:cubicBezTo>
                  <a:close/>
                  <a:moveTo>
                    <a:pt x="119999" y="27272"/>
                  </a:moveTo>
                  <a:cubicBezTo>
                    <a:pt x="69438" y="27272"/>
                    <a:pt x="24309" y="37888"/>
                    <a:pt x="7155" y="53822"/>
                  </a:cubicBezTo>
                  <a:lnTo>
                    <a:pt x="7155" y="53822"/>
                  </a:lnTo>
                  <a:cubicBezTo>
                    <a:pt x="-15331" y="32944"/>
                    <a:pt x="16966" y="9916"/>
                    <a:pt x="79287" y="2383"/>
                  </a:cubicBezTo>
                  <a:cubicBezTo>
                    <a:pt x="92344" y="805"/>
                    <a:pt x="106122" y="0"/>
                    <a:pt x="119999" y="0"/>
                  </a:cubicBezTo>
                  <a:close/>
                </a:path>
              </a:pathLst>
            </a:custGeom>
            <a:solidFill>
              <a:srgbClr val="C8051B"/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002" name="Google Shape;2002;p180"/>
            <p:cNvSpPr/>
            <p:nvPr/>
          </p:nvSpPr>
          <p:spPr>
            <a:xfrm>
              <a:off x="0" y="0"/>
              <a:ext cx="1315200" cy="648600"/>
            </a:xfrm>
            <a:custGeom>
              <a:rect b="b" l="l" r="r" t="t"/>
              <a:pathLst>
                <a:path extrusionOk="0" h="120000" w="120000">
                  <a:moveTo>
                    <a:pt x="119999" y="60811"/>
                  </a:moveTo>
                  <a:cubicBezTo>
                    <a:pt x="69438" y="60811"/>
                    <a:pt x="24309" y="84483"/>
                    <a:pt x="7155" y="120000"/>
                  </a:cubicBezTo>
                  <a:lnTo>
                    <a:pt x="7155" y="120000"/>
                  </a:lnTo>
                  <a:cubicBezTo>
                    <a:pt x="-15331" y="73455"/>
                    <a:pt x="16966" y="22111"/>
                    <a:pt x="79287" y="5316"/>
                  </a:cubicBezTo>
                  <a:cubicBezTo>
                    <a:pt x="92344" y="1800"/>
                    <a:pt x="106122" y="0"/>
                    <a:pt x="119999" y="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003" name="Google Shape;2003;p180"/>
            <p:cNvSpPr/>
            <p:nvPr/>
          </p:nvSpPr>
          <p:spPr>
            <a:xfrm>
              <a:off x="356" y="0"/>
              <a:ext cx="1314900" cy="1446300"/>
            </a:xfrm>
            <a:custGeom>
              <a:rect b="b" l="l" r="r" t="t"/>
              <a:pathLst>
                <a:path extrusionOk="0" h="120000" w="120000">
                  <a:moveTo>
                    <a:pt x="0" y="40183"/>
                  </a:moveTo>
                  <a:cubicBezTo>
                    <a:pt x="0" y="58505"/>
                    <a:pt x="37016" y="74511"/>
                    <a:pt x="90000" y="79088"/>
                  </a:cubicBezTo>
                  <a:lnTo>
                    <a:pt x="90000" y="65455"/>
                  </a:lnTo>
                  <a:lnTo>
                    <a:pt x="120000" y="94005"/>
                  </a:lnTo>
                  <a:lnTo>
                    <a:pt x="90000" y="120000"/>
                  </a:lnTo>
                  <a:lnTo>
                    <a:pt x="90000" y="106361"/>
                  </a:lnTo>
                  <a:lnTo>
                    <a:pt x="90000" y="106361"/>
                  </a:lnTo>
                  <a:cubicBezTo>
                    <a:pt x="37016" y="101783"/>
                    <a:pt x="0" y="85777"/>
                    <a:pt x="0" y="67455"/>
                  </a:cubicBezTo>
                  <a:lnTo>
                    <a:pt x="0" y="40183"/>
                  </a:lnTo>
                  <a:cubicBezTo>
                    <a:pt x="0" y="17988"/>
                    <a:pt x="53727" y="0"/>
                    <a:pt x="120000" y="0"/>
                  </a:cubicBezTo>
                  <a:lnTo>
                    <a:pt x="120000" y="27272"/>
                  </a:lnTo>
                  <a:cubicBezTo>
                    <a:pt x="69427" y="27272"/>
                    <a:pt x="24283" y="37888"/>
                    <a:pt x="7122" y="53822"/>
                  </a:cubicBezTo>
                </a:path>
              </a:pathLst>
            </a:custGeom>
            <a:noFill/>
            <a:ln cap="flat" cmpd="sng" w="9525">
              <a:solidFill>
                <a:srgbClr val="C8051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2004" name="Google Shape;2004;p180"/>
          <p:cNvGrpSpPr/>
          <p:nvPr/>
        </p:nvGrpSpPr>
        <p:grpSpPr>
          <a:xfrm>
            <a:off x="7797637" y="7298489"/>
            <a:ext cx="1241996" cy="1394812"/>
            <a:chOff x="0" y="0"/>
            <a:chExt cx="1315256" cy="1446300"/>
          </a:xfrm>
        </p:grpSpPr>
        <p:sp>
          <p:nvSpPr>
            <p:cNvPr id="2005" name="Google Shape;2005;p180"/>
            <p:cNvSpPr/>
            <p:nvPr/>
          </p:nvSpPr>
          <p:spPr>
            <a:xfrm>
              <a:off x="0" y="0"/>
              <a:ext cx="1315200" cy="1446300"/>
            </a:xfrm>
            <a:custGeom>
              <a:rect b="b" l="l" r="r" t="t"/>
              <a:pathLst>
                <a:path extrusionOk="0" h="120000" w="120000">
                  <a:moveTo>
                    <a:pt x="31" y="40183"/>
                  </a:moveTo>
                  <a:cubicBezTo>
                    <a:pt x="31" y="58505"/>
                    <a:pt x="37040" y="74511"/>
                    <a:pt x="90007" y="79088"/>
                  </a:cubicBezTo>
                  <a:lnTo>
                    <a:pt x="90007" y="65455"/>
                  </a:lnTo>
                  <a:lnTo>
                    <a:pt x="119999" y="94005"/>
                  </a:lnTo>
                  <a:lnTo>
                    <a:pt x="90007" y="120000"/>
                  </a:lnTo>
                  <a:lnTo>
                    <a:pt x="90007" y="106361"/>
                  </a:lnTo>
                  <a:lnTo>
                    <a:pt x="90007" y="106361"/>
                  </a:lnTo>
                  <a:cubicBezTo>
                    <a:pt x="37040" y="101783"/>
                    <a:pt x="31" y="85777"/>
                    <a:pt x="31" y="67455"/>
                  </a:cubicBezTo>
                  <a:close/>
                  <a:moveTo>
                    <a:pt x="119999" y="27272"/>
                  </a:moveTo>
                  <a:cubicBezTo>
                    <a:pt x="69438" y="27272"/>
                    <a:pt x="24309" y="37888"/>
                    <a:pt x="7155" y="53822"/>
                  </a:cubicBezTo>
                  <a:lnTo>
                    <a:pt x="7155" y="53822"/>
                  </a:lnTo>
                  <a:cubicBezTo>
                    <a:pt x="-15331" y="32944"/>
                    <a:pt x="16966" y="9916"/>
                    <a:pt x="79287" y="2383"/>
                  </a:cubicBezTo>
                  <a:cubicBezTo>
                    <a:pt x="92344" y="805"/>
                    <a:pt x="106122" y="0"/>
                    <a:pt x="119999" y="0"/>
                  </a:cubicBezTo>
                  <a:close/>
                </a:path>
              </a:pathLst>
            </a:custGeom>
            <a:solidFill>
              <a:srgbClr val="C8051B"/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006" name="Google Shape;2006;p180"/>
            <p:cNvSpPr/>
            <p:nvPr/>
          </p:nvSpPr>
          <p:spPr>
            <a:xfrm>
              <a:off x="0" y="0"/>
              <a:ext cx="1315200" cy="648600"/>
            </a:xfrm>
            <a:custGeom>
              <a:rect b="b" l="l" r="r" t="t"/>
              <a:pathLst>
                <a:path extrusionOk="0" h="120000" w="120000">
                  <a:moveTo>
                    <a:pt x="119999" y="60811"/>
                  </a:moveTo>
                  <a:cubicBezTo>
                    <a:pt x="69438" y="60811"/>
                    <a:pt x="24309" y="84483"/>
                    <a:pt x="7155" y="120000"/>
                  </a:cubicBezTo>
                  <a:lnTo>
                    <a:pt x="7155" y="120000"/>
                  </a:lnTo>
                  <a:cubicBezTo>
                    <a:pt x="-15331" y="73455"/>
                    <a:pt x="16966" y="22111"/>
                    <a:pt x="79287" y="5316"/>
                  </a:cubicBezTo>
                  <a:cubicBezTo>
                    <a:pt x="92344" y="1800"/>
                    <a:pt x="106122" y="0"/>
                    <a:pt x="119999" y="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007" name="Google Shape;2007;p180"/>
            <p:cNvSpPr/>
            <p:nvPr/>
          </p:nvSpPr>
          <p:spPr>
            <a:xfrm>
              <a:off x="356" y="0"/>
              <a:ext cx="1314900" cy="1446300"/>
            </a:xfrm>
            <a:custGeom>
              <a:rect b="b" l="l" r="r" t="t"/>
              <a:pathLst>
                <a:path extrusionOk="0" h="120000" w="120000">
                  <a:moveTo>
                    <a:pt x="0" y="40183"/>
                  </a:moveTo>
                  <a:cubicBezTo>
                    <a:pt x="0" y="58505"/>
                    <a:pt x="37016" y="74511"/>
                    <a:pt x="90000" y="79088"/>
                  </a:cubicBezTo>
                  <a:lnTo>
                    <a:pt x="90000" y="65455"/>
                  </a:lnTo>
                  <a:lnTo>
                    <a:pt x="120000" y="94005"/>
                  </a:lnTo>
                  <a:lnTo>
                    <a:pt x="90000" y="120000"/>
                  </a:lnTo>
                  <a:lnTo>
                    <a:pt x="90000" y="106361"/>
                  </a:lnTo>
                  <a:lnTo>
                    <a:pt x="90000" y="106361"/>
                  </a:lnTo>
                  <a:cubicBezTo>
                    <a:pt x="37016" y="101783"/>
                    <a:pt x="0" y="85777"/>
                    <a:pt x="0" y="67455"/>
                  </a:cubicBezTo>
                  <a:lnTo>
                    <a:pt x="0" y="40183"/>
                  </a:lnTo>
                  <a:cubicBezTo>
                    <a:pt x="0" y="17988"/>
                    <a:pt x="53727" y="0"/>
                    <a:pt x="120000" y="0"/>
                  </a:cubicBezTo>
                  <a:lnTo>
                    <a:pt x="120000" y="27272"/>
                  </a:lnTo>
                  <a:cubicBezTo>
                    <a:pt x="69427" y="27272"/>
                    <a:pt x="24283" y="37888"/>
                    <a:pt x="7122" y="53822"/>
                  </a:cubicBezTo>
                </a:path>
              </a:pathLst>
            </a:custGeom>
            <a:noFill/>
            <a:ln cap="flat" cmpd="sng" w="9525">
              <a:solidFill>
                <a:srgbClr val="C8051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2008" name="Google Shape;2008;p180"/>
          <p:cNvGrpSpPr/>
          <p:nvPr/>
        </p:nvGrpSpPr>
        <p:grpSpPr>
          <a:xfrm>
            <a:off x="7797637" y="8716860"/>
            <a:ext cx="1241996" cy="1394812"/>
            <a:chOff x="0" y="0"/>
            <a:chExt cx="1315256" cy="1446300"/>
          </a:xfrm>
        </p:grpSpPr>
        <p:sp>
          <p:nvSpPr>
            <p:cNvPr id="2009" name="Google Shape;2009;p180"/>
            <p:cNvSpPr/>
            <p:nvPr/>
          </p:nvSpPr>
          <p:spPr>
            <a:xfrm>
              <a:off x="0" y="0"/>
              <a:ext cx="1315200" cy="1446300"/>
            </a:xfrm>
            <a:custGeom>
              <a:rect b="b" l="l" r="r" t="t"/>
              <a:pathLst>
                <a:path extrusionOk="0" h="120000" w="120000">
                  <a:moveTo>
                    <a:pt x="31" y="40183"/>
                  </a:moveTo>
                  <a:cubicBezTo>
                    <a:pt x="31" y="58505"/>
                    <a:pt x="37040" y="74511"/>
                    <a:pt x="90007" y="79088"/>
                  </a:cubicBezTo>
                  <a:lnTo>
                    <a:pt x="90007" y="65455"/>
                  </a:lnTo>
                  <a:lnTo>
                    <a:pt x="119999" y="94005"/>
                  </a:lnTo>
                  <a:lnTo>
                    <a:pt x="90007" y="120000"/>
                  </a:lnTo>
                  <a:lnTo>
                    <a:pt x="90007" y="106361"/>
                  </a:lnTo>
                  <a:lnTo>
                    <a:pt x="90007" y="106361"/>
                  </a:lnTo>
                  <a:cubicBezTo>
                    <a:pt x="37040" y="101783"/>
                    <a:pt x="31" y="85777"/>
                    <a:pt x="31" y="67455"/>
                  </a:cubicBezTo>
                  <a:close/>
                  <a:moveTo>
                    <a:pt x="119999" y="27272"/>
                  </a:moveTo>
                  <a:cubicBezTo>
                    <a:pt x="69438" y="27272"/>
                    <a:pt x="24309" y="37888"/>
                    <a:pt x="7155" y="53822"/>
                  </a:cubicBezTo>
                  <a:lnTo>
                    <a:pt x="7155" y="53822"/>
                  </a:lnTo>
                  <a:cubicBezTo>
                    <a:pt x="-15331" y="32944"/>
                    <a:pt x="16966" y="9916"/>
                    <a:pt x="79287" y="2383"/>
                  </a:cubicBezTo>
                  <a:cubicBezTo>
                    <a:pt x="92344" y="805"/>
                    <a:pt x="106122" y="0"/>
                    <a:pt x="119999" y="0"/>
                  </a:cubicBezTo>
                  <a:close/>
                </a:path>
              </a:pathLst>
            </a:custGeom>
            <a:solidFill>
              <a:srgbClr val="C8051B"/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010" name="Google Shape;2010;p180"/>
            <p:cNvSpPr/>
            <p:nvPr/>
          </p:nvSpPr>
          <p:spPr>
            <a:xfrm>
              <a:off x="0" y="0"/>
              <a:ext cx="1315200" cy="648600"/>
            </a:xfrm>
            <a:custGeom>
              <a:rect b="b" l="l" r="r" t="t"/>
              <a:pathLst>
                <a:path extrusionOk="0" h="120000" w="120000">
                  <a:moveTo>
                    <a:pt x="119999" y="60811"/>
                  </a:moveTo>
                  <a:cubicBezTo>
                    <a:pt x="69438" y="60811"/>
                    <a:pt x="24309" y="84483"/>
                    <a:pt x="7155" y="120000"/>
                  </a:cubicBezTo>
                  <a:lnTo>
                    <a:pt x="7155" y="120000"/>
                  </a:lnTo>
                  <a:cubicBezTo>
                    <a:pt x="-15331" y="73455"/>
                    <a:pt x="16966" y="22111"/>
                    <a:pt x="79287" y="5316"/>
                  </a:cubicBezTo>
                  <a:cubicBezTo>
                    <a:pt x="92344" y="1800"/>
                    <a:pt x="106122" y="0"/>
                    <a:pt x="119999" y="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011" name="Google Shape;2011;p180"/>
            <p:cNvSpPr/>
            <p:nvPr/>
          </p:nvSpPr>
          <p:spPr>
            <a:xfrm>
              <a:off x="356" y="0"/>
              <a:ext cx="1314900" cy="1446300"/>
            </a:xfrm>
            <a:custGeom>
              <a:rect b="b" l="l" r="r" t="t"/>
              <a:pathLst>
                <a:path extrusionOk="0" h="120000" w="120000">
                  <a:moveTo>
                    <a:pt x="0" y="40183"/>
                  </a:moveTo>
                  <a:cubicBezTo>
                    <a:pt x="0" y="58505"/>
                    <a:pt x="37016" y="74511"/>
                    <a:pt x="90000" y="79088"/>
                  </a:cubicBezTo>
                  <a:lnTo>
                    <a:pt x="90000" y="65455"/>
                  </a:lnTo>
                  <a:lnTo>
                    <a:pt x="120000" y="94005"/>
                  </a:lnTo>
                  <a:lnTo>
                    <a:pt x="90000" y="120000"/>
                  </a:lnTo>
                  <a:lnTo>
                    <a:pt x="90000" y="106361"/>
                  </a:lnTo>
                  <a:lnTo>
                    <a:pt x="90000" y="106361"/>
                  </a:lnTo>
                  <a:cubicBezTo>
                    <a:pt x="37016" y="101783"/>
                    <a:pt x="0" y="85777"/>
                    <a:pt x="0" y="67455"/>
                  </a:cubicBezTo>
                  <a:lnTo>
                    <a:pt x="0" y="40183"/>
                  </a:lnTo>
                  <a:cubicBezTo>
                    <a:pt x="0" y="17988"/>
                    <a:pt x="53727" y="0"/>
                    <a:pt x="120000" y="0"/>
                  </a:cubicBezTo>
                  <a:lnTo>
                    <a:pt x="120000" y="27272"/>
                  </a:lnTo>
                  <a:cubicBezTo>
                    <a:pt x="69427" y="27272"/>
                    <a:pt x="24283" y="37888"/>
                    <a:pt x="7122" y="53822"/>
                  </a:cubicBezTo>
                </a:path>
              </a:pathLst>
            </a:custGeom>
            <a:noFill/>
            <a:ln cap="flat" cmpd="sng" w="9525">
              <a:solidFill>
                <a:srgbClr val="C8051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2012" name="Google Shape;2012;p180"/>
          <p:cNvSpPr/>
          <p:nvPr/>
        </p:nvSpPr>
        <p:spPr>
          <a:xfrm>
            <a:off x="13169014" y="4247768"/>
            <a:ext cx="6294300" cy="55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600"/>
              </a:buClr>
              <a:buSzPts val="2800"/>
              <a:buFont typeface="Lato"/>
              <a:buNone/>
            </a:pPr>
            <a:r>
              <a:rPr b="0" i="0" lang="en-US" sz="2800" u="none" cap="none" strike="noStrike">
                <a:solidFill>
                  <a:srgbClr val="F68600"/>
                </a:solidFill>
                <a:latin typeface="Lato"/>
                <a:ea typeface="Lato"/>
                <a:cs typeface="Lato"/>
                <a:sym typeface="Lato"/>
              </a:rPr>
              <a:t>Initial Contact </a:t>
            </a:r>
            <a:r>
              <a:rPr b="0" i="0" lang="en-US" sz="28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rPr>
              <a:t>- do you make a strong first impression?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3" name="Google Shape;2013;p180"/>
          <p:cNvSpPr/>
          <p:nvPr/>
        </p:nvSpPr>
        <p:spPr>
          <a:xfrm>
            <a:off x="13169014" y="5789255"/>
            <a:ext cx="6294300" cy="10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600"/>
              </a:buClr>
              <a:buSzPts val="2800"/>
              <a:buFont typeface="Lato"/>
              <a:buNone/>
            </a:pPr>
            <a:r>
              <a:rPr b="0" i="0" lang="en-US" sz="2800" u="none" cap="none" strike="noStrike">
                <a:solidFill>
                  <a:srgbClr val="F68600"/>
                </a:solidFill>
                <a:latin typeface="Lato"/>
                <a:ea typeface="Lato"/>
                <a:cs typeface="Lato"/>
                <a:sym typeface="Lato"/>
              </a:rPr>
              <a:t>First Meeting </a:t>
            </a:r>
            <a:r>
              <a:rPr b="0" i="0" lang="en-US" sz="28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rPr>
              <a:t>- is it amazing? or just ok?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14" name="Google Shape;2014;p180"/>
          <p:cNvGrpSpPr/>
          <p:nvPr/>
        </p:nvGrpSpPr>
        <p:grpSpPr>
          <a:xfrm>
            <a:off x="7797637" y="10135234"/>
            <a:ext cx="1241943" cy="1394812"/>
            <a:chOff x="0" y="0"/>
            <a:chExt cx="1315200" cy="1446300"/>
          </a:xfrm>
        </p:grpSpPr>
        <p:sp>
          <p:nvSpPr>
            <p:cNvPr id="2015" name="Google Shape;2015;p180"/>
            <p:cNvSpPr/>
            <p:nvPr/>
          </p:nvSpPr>
          <p:spPr>
            <a:xfrm>
              <a:off x="0" y="0"/>
              <a:ext cx="1315200" cy="1446300"/>
            </a:xfrm>
            <a:custGeom>
              <a:rect b="b" l="l" r="r" t="t"/>
              <a:pathLst>
                <a:path extrusionOk="0" h="120000" w="120000">
                  <a:moveTo>
                    <a:pt x="31" y="40183"/>
                  </a:moveTo>
                  <a:cubicBezTo>
                    <a:pt x="31" y="58505"/>
                    <a:pt x="37040" y="74511"/>
                    <a:pt x="90007" y="79088"/>
                  </a:cubicBezTo>
                  <a:lnTo>
                    <a:pt x="90007" y="65455"/>
                  </a:lnTo>
                  <a:lnTo>
                    <a:pt x="119999" y="94005"/>
                  </a:lnTo>
                  <a:lnTo>
                    <a:pt x="90007" y="120000"/>
                  </a:lnTo>
                  <a:lnTo>
                    <a:pt x="90007" y="106361"/>
                  </a:lnTo>
                  <a:lnTo>
                    <a:pt x="90007" y="106361"/>
                  </a:lnTo>
                  <a:cubicBezTo>
                    <a:pt x="37040" y="101783"/>
                    <a:pt x="31" y="85777"/>
                    <a:pt x="31" y="67455"/>
                  </a:cubicBezTo>
                  <a:close/>
                  <a:moveTo>
                    <a:pt x="119999" y="27272"/>
                  </a:moveTo>
                  <a:cubicBezTo>
                    <a:pt x="69438" y="27272"/>
                    <a:pt x="24309" y="37888"/>
                    <a:pt x="7155" y="53822"/>
                  </a:cubicBezTo>
                  <a:lnTo>
                    <a:pt x="7155" y="53822"/>
                  </a:lnTo>
                  <a:cubicBezTo>
                    <a:pt x="-15331" y="32944"/>
                    <a:pt x="16966" y="9916"/>
                    <a:pt x="79287" y="2383"/>
                  </a:cubicBezTo>
                  <a:cubicBezTo>
                    <a:pt x="92344" y="805"/>
                    <a:pt x="106122" y="0"/>
                    <a:pt x="119999" y="0"/>
                  </a:cubicBezTo>
                  <a:close/>
                </a:path>
              </a:pathLst>
            </a:custGeom>
            <a:solidFill>
              <a:srgbClr val="C8051B"/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016" name="Google Shape;2016;p180"/>
            <p:cNvSpPr/>
            <p:nvPr/>
          </p:nvSpPr>
          <p:spPr>
            <a:xfrm>
              <a:off x="0" y="0"/>
              <a:ext cx="1315200" cy="648600"/>
            </a:xfrm>
            <a:custGeom>
              <a:rect b="b" l="l" r="r" t="t"/>
              <a:pathLst>
                <a:path extrusionOk="0" h="120000" w="120000">
                  <a:moveTo>
                    <a:pt x="119999" y="60811"/>
                  </a:moveTo>
                  <a:cubicBezTo>
                    <a:pt x="69438" y="60811"/>
                    <a:pt x="24309" y="84483"/>
                    <a:pt x="7155" y="120000"/>
                  </a:cubicBezTo>
                  <a:lnTo>
                    <a:pt x="7155" y="120000"/>
                  </a:lnTo>
                  <a:cubicBezTo>
                    <a:pt x="-15331" y="73455"/>
                    <a:pt x="16966" y="22111"/>
                    <a:pt x="79287" y="5316"/>
                  </a:cubicBezTo>
                  <a:cubicBezTo>
                    <a:pt x="92344" y="1800"/>
                    <a:pt x="106122" y="0"/>
                    <a:pt x="119999" y="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2017" name="Google Shape;2017;p180"/>
          <p:cNvSpPr/>
          <p:nvPr/>
        </p:nvSpPr>
        <p:spPr>
          <a:xfrm>
            <a:off x="13169014" y="6826627"/>
            <a:ext cx="6294300" cy="10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600"/>
              </a:buClr>
              <a:buSzPts val="2800"/>
              <a:buFont typeface="Lato"/>
              <a:buNone/>
            </a:pPr>
            <a:r>
              <a:rPr b="0" i="0" lang="en-US" sz="2800" u="none" cap="none" strike="noStrike">
                <a:solidFill>
                  <a:srgbClr val="F68600"/>
                </a:solidFill>
                <a:latin typeface="Lato"/>
                <a:ea typeface="Lato"/>
                <a:cs typeface="Lato"/>
                <a:sym typeface="Lato"/>
              </a:rPr>
              <a:t>Discovery/Fact Find </a:t>
            </a:r>
            <a:r>
              <a:rPr b="0" i="0" lang="en-US" sz="28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rPr>
              <a:t>- collecting the  hard data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8" name="Google Shape;2018;p180"/>
          <p:cNvSpPr/>
          <p:nvPr/>
        </p:nvSpPr>
        <p:spPr>
          <a:xfrm>
            <a:off x="13169014" y="8116058"/>
            <a:ext cx="6294300" cy="10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600"/>
              </a:buClr>
              <a:buSzPts val="2800"/>
              <a:buFont typeface="Lato"/>
              <a:buNone/>
            </a:pPr>
            <a:r>
              <a:rPr b="0" i="0" lang="en-US" sz="2800" u="none" cap="none" strike="noStrike">
                <a:solidFill>
                  <a:srgbClr val="F68600"/>
                </a:solidFill>
                <a:latin typeface="Lato"/>
                <a:ea typeface="Lato"/>
                <a:cs typeface="Lato"/>
                <a:sym typeface="Lato"/>
              </a:rPr>
              <a:t>Strategy Presentation </a:t>
            </a:r>
            <a:r>
              <a:rPr b="0" i="0" lang="en-US" sz="28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rPr>
              <a:t>- showing me how to live happily ever after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9" name="Google Shape;2019;p180"/>
          <p:cNvSpPr/>
          <p:nvPr/>
        </p:nvSpPr>
        <p:spPr>
          <a:xfrm>
            <a:off x="13169014" y="9405487"/>
            <a:ext cx="6294300" cy="10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600"/>
              </a:buClr>
              <a:buSzPts val="2800"/>
              <a:buFont typeface="Lato"/>
              <a:buNone/>
            </a:pPr>
            <a:r>
              <a:rPr b="0" i="0" lang="en-US" sz="2800" u="none" cap="none" strike="noStrike">
                <a:solidFill>
                  <a:srgbClr val="F68600"/>
                </a:solidFill>
                <a:latin typeface="Lato"/>
                <a:ea typeface="Lato"/>
                <a:cs typeface="Lato"/>
                <a:sym typeface="Lato"/>
              </a:rPr>
              <a:t>Onboarding/Implementation </a:t>
            </a:r>
            <a:r>
              <a:rPr b="0" i="0" lang="en-US" sz="28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rPr>
              <a:t>- slick, efficient, with great communication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100"/>
          <p:cNvSpPr txBox="1"/>
          <p:nvPr/>
        </p:nvSpPr>
        <p:spPr>
          <a:xfrm>
            <a:off x="1675965" y="1434003"/>
            <a:ext cx="175449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Font typeface="Lato"/>
              <a:buNone/>
            </a:pPr>
            <a:r>
              <a:rPr b="0" i="0" lang="en-US" sz="7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The </a:t>
            </a:r>
            <a:r>
              <a:rPr b="1" i="0" lang="en-US" sz="7200" u="none" cap="none" strike="noStrike">
                <a:solidFill>
                  <a:srgbClr val="B00000"/>
                </a:solidFill>
                <a:latin typeface="Lato"/>
                <a:ea typeface="Lato"/>
                <a:cs typeface="Lato"/>
                <a:sym typeface="Lato"/>
              </a:rPr>
              <a:t>Client Experience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9" name="Google Shape;459;p1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0" name="Google Shape;460;p100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461" name="Google Shape;461;p100"/>
          <p:cNvSpPr/>
          <p:nvPr/>
        </p:nvSpPr>
        <p:spPr>
          <a:xfrm rot="5400000">
            <a:off x="9959317" y="2597200"/>
            <a:ext cx="643200" cy="2441100"/>
          </a:xfrm>
          <a:custGeom>
            <a:rect b="b" l="l" r="r" t="t"/>
            <a:pathLst>
              <a:path extrusionOk="0" h="120000" w="120000">
                <a:moveTo>
                  <a:pt x="0" y="120000"/>
                </a:moveTo>
                <a:lnTo>
                  <a:pt x="0" y="33716"/>
                </a:lnTo>
                <a:cubicBezTo>
                  <a:pt x="0" y="20300"/>
                  <a:pt x="23505" y="9422"/>
                  <a:pt x="52500" y="9422"/>
                </a:cubicBezTo>
                <a:lnTo>
                  <a:pt x="90000" y="9422"/>
                </a:lnTo>
                <a:lnTo>
                  <a:pt x="90000" y="0"/>
                </a:lnTo>
                <a:lnTo>
                  <a:pt x="120000" y="16361"/>
                </a:lnTo>
                <a:lnTo>
                  <a:pt x="90000" y="32727"/>
                </a:lnTo>
                <a:lnTo>
                  <a:pt x="90000" y="23305"/>
                </a:lnTo>
                <a:lnTo>
                  <a:pt x="52500" y="23305"/>
                </a:lnTo>
                <a:cubicBezTo>
                  <a:pt x="40072" y="23305"/>
                  <a:pt x="30000" y="27966"/>
                  <a:pt x="30000" y="33716"/>
                </a:cubicBezTo>
                <a:lnTo>
                  <a:pt x="30000" y="120000"/>
                </a:lnTo>
                <a:close/>
              </a:path>
            </a:pathLst>
          </a:custGeom>
          <a:solidFill>
            <a:srgbClr val="C8051B"/>
          </a:solidFill>
          <a:ln cap="flat" cmpd="sng" w="9525">
            <a:solidFill>
              <a:srgbClr val="C8051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Lato"/>
              <a:buNone/>
            </a:pPr>
            <a:r>
              <a:t/>
            </a:r>
            <a:endParaRPr b="0" i="0" sz="5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462" name="Google Shape;462;p100"/>
          <p:cNvGrpSpPr/>
          <p:nvPr/>
        </p:nvGrpSpPr>
        <p:grpSpPr>
          <a:xfrm>
            <a:off x="5378078" y="3043371"/>
            <a:ext cx="3577386" cy="1154387"/>
            <a:chOff x="0" y="0"/>
            <a:chExt cx="3788400" cy="1197000"/>
          </a:xfrm>
        </p:grpSpPr>
        <p:sp>
          <p:nvSpPr>
            <p:cNvPr id="463" name="Google Shape;463;p100"/>
            <p:cNvSpPr/>
            <p:nvPr/>
          </p:nvSpPr>
          <p:spPr>
            <a:xfrm>
              <a:off x="0" y="0"/>
              <a:ext cx="3788400" cy="1197000"/>
            </a:xfrm>
            <a:prstGeom prst="roundRect">
              <a:avLst>
                <a:gd fmla="val 16667" name="adj"/>
              </a:avLst>
            </a:prstGeom>
            <a:solidFill>
              <a:srgbClr val="F68600"/>
            </a:solidFill>
            <a:ln cap="flat" cmpd="sng" w="9525">
              <a:solidFill>
                <a:srgbClr val="F686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3200"/>
                <a:buFont typeface="Lato"/>
                <a:buNone/>
              </a:pPr>
              <a:r>
                <a:t/>
              </a:r>
              <a:endParaRPr b="0" i="0" sz="32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64" name="Google Shape;464;p100"/>
            <p:cNvSpPr/>
            <p:nvPr/>
          </p:nvSpPr>
          <p:spPr>
            <a:xfrm>
              <a:off x="58431" y="234029"/>
              <a:ext cx="3671700" cy="72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Lato"/>
                <a:buNone/>
              </a:pPr>
              <a:r>
                <a:rPr b="0" i="0" lang="en-US" sz="32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Is it mind blowing?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65" name="Google Shape;465;p100"/>
          <p:cNvGrpSpPr/>
          <p:nvPr/>
        </p:nvGrpSpPr>
        <p:grpSpPr>
          <a:xfrm>
            <a:off x="9262672" y="4210286"/>
            <a:ext cx="3764358" cy="1154387"/>
            <a:chOff x="0" y="0"/>
            <a:chExt cx="3986400" cy="1197000"/>
          </a:xfrm>
        </p:grpSpPr>
        <p:sp>
          <p:nvSpPr>
            <p:cNvPr id="466" name="Google Shape;466;p100"/>
            <p:cNvSpPr/>
            <p:nvPr/>
          </p:nvSpPr>
          <p:spPr>
            <a:xfrm>
              <a:off x="0" y="0"/>
              <a:ext cx="3986400" cy="1197000"/>
            </a:xfrm>
            <a:prstGeom prst="roundRect">
              <a:avLst>
                <a:gd fmla="val 16667" name="adj"/>
              </a:avLst>
            </a:prstGeom>
            <a:solidFill>
              <a:srgbClr val="F68600"/>
            </a:solidFill>
            <a:ln cap="flat" cmpd="sng" w="9525">
              <a:solidFill>
                <a:srgbClr val="F686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3200"/>
                <a:buFont typeface="Lato"/>
                <a:buNone/>
              </a:pPr>
              <a:r>
                <a:t/>
              </a:r>
              <a:endParaRPr b="0" i="0" sz="32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67" name="Google Shape;467;p100"/>
            <p:cNvSpPr/>
            <p:nvPr/>
          </p:nvSpPr>
          <p:spPr>
            <a:xfrm>
              <a:off x="58433" y="234029"/>
              <a:ext cx="3869400" cy="72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Lato"/>
                <a:buNone/>
              </a:pPr>
              <a:r>
                <a:rPr b="0" i="0" lang="en-US" sz="32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Inital Contact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68" name="Google Shape;468;p100"/>
          <p:cNvGrpSpPr/>
          <p:nvPr/>
        </p:nvGrpSpPr>
        <p:grpSpPr>
          <a:xfrm>
            <a:off x="7797637" y="4461742"/>
            <a:ext cx="1241996" cy="1394812"/>
            <a:chOff x="0" y="0"/>
            <a:chExt cx="1315256" cy="1446300"/>
          </a:xfrm>
        </p:grpSpPr>
        <p:sp>
          <p:nvSpPr>
            <p:cNvPr id="469" name="Google Shape;469;p100"/>
            <p:cNvSpPr/>
            <p:nvPr/>
          </p:nvSpPr>
          <p:spPr>
            <a:xfrm>
              <a:off x="0" y="0"/>
              <a:ext cx="1315200" cy="1446300"/>
            </a:xfrm>
            <a:custGeom>
              <a:rect b="b" l="l" r="r" t="t"/>
              <a:pathLst>
                <a:path extrusionOk="0" h="120000" w="120000">
                  <a:moveTo>
                    <a:pt x="31" y="40183"/>
                  </a:moveTo>
                  <a:cubicBezTo>
                    <a:pt x="31" y="58505"/>
                    <a:pt x="37040" y="74511"/>
                    <a:pt x="90007" y="79088"/>
                  </a:cubicBezTo>
                  <a:lnTo>
                    <a:pt x="90007" y="65455"/>
                  </a:lnTo>
                  <a:lnTo>
                    <a:pt x="119999" y="94005"/>
                  </a:lnTo>
                  <a:lnTo>
                    <a:pt x="90007" y="120000"/>
                  </a:lnTo>
                  <a:lnTo>
                    <a:pt x="90007" y="106361"/>
                  </a:lnTo>
                  <a:lnTo>
                    <a:pt x="90007" y="106361"/>
                  </a:lnTo>
                  <a:cubicBezTo>
                    <a:pt x="37040" y="101783"/>
                    <a:pt x="31" y="85777"/>
                    <a:pt x="31" y="67455"/>
                  </a:cubicBezTo>
                  <a:close/>
                  <a:moveTo>
                    <a:pt x="119999" y="27272"/>
                  </a:moveTo>
                  <a:cubicBezTo>
                    <a:pt x="69438" y="27272"/>
                    <a:pt x="24309" y="37888"/>
                    <a:pt x="7155" y="53822"/>
                  </a:cubicBezTo>
                  <a:lnTo>
                    <a:pt x="7155" y="53822"/>
                  </a:lnTo>
                  <a:cubicBezTo>
                    <a:pt x="-15331" y="32944"/>
                    <a:pt x="16966" y="9916"/>
                    <a:pt x="79287" y="2383"/>
                  </a:cubicBezTo>
                  <a:cubicBezTo>
                    <a:pt x="92344" y="805"/>
                    <a:pt x="106122" y="0"/>
                    <a:pt x="119999" y="0"/>
                  </a:cubicBezTo>
                  <a:close/>
                </a:path>
              </a:pathLst>
            </a:custGeom>
            <a:solidFill>
              <a:srgbClr val="C8051B"/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70" name="Google Shape;470;p100"/>
            <p:cNvSpPr/>
            <p:nvPr/>
          </p:nvSpPr>
          <p:spPr>
            <a:xfrm>
              <a:off x="0" y="0"/>
              <a:ext cx="1315200" cy="648600"/>
            </a:xfrm>
            <a:custGeom>
              <a:rect b="b" l="l" r="r" t="t"/>
              <a:pathLst>
                <a:path extrusionOk="0" h="120000" w="120000">
                  <a:moveTo>
                    <a:pt x="119999" y="60811"/>
                  </a:moveTo>
                  <a:cubicBezTo>
                    <a:pt x="69438" y="60811"/>
                    <a:pt x="24309" y="84483"/>
                    <a:pt x="7155" y="120000"/>
                  </a:cubicBezTo>
                  <a:lnTo>
                    <a:pt x="7155" y="120000"/>
                  </a:lnTo>
                  <a:cubicBezTo>
                    <a:pt x="-15331" y="73455"/>
                    <a:pt x="16966" y="22111"/>
                    <a:pt x="79287" y="5316"/>
                  </a:cubicBezTo>
                  <a:cubicBezTo>
                    <a:pt x="92344" y="1800"/>
                    <a:pt x="106122" y="0"/>
                    <a:pt x="119999" y="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71" name="Google Shape;471;p100"/>
            <p:cNvSpPr/>
            <p:nvPr/>
          </p:nvSpPr>
          <p:spPr>
            <a:xfrm>
              <a:off x="356" y="0"/>
              <a:ext cx="1314900" cy="1446300"/>
            </a:xfrm>
            <a:custGeom>
              <a:rect b="b" l="l" r="r" t="t"/>
              <a:pathLst>
                <a:path extrusionOk="0" h="120000" w="120000">
                  <a:moveTo>
                    <a:pt x="0" y="40183"/>
                  </a:moveTo>
                  <a:cubicBezTo>
                    <a:pt x="0" y="58505"/>
                    <a:pt x="37016" y="74511"/>
                    <a:pt x="90000" y="79088"/>
                  </a:cubicBezTo>
                  <a:lnTo>
                    <a:pt x="90000" y="65455"/>
                  </a:lnTo>
                  <a:lnTo>
                    <a:pt x="120000" y="94005"/>
                  </a:lnTo>
                  <a:lnTo>
                    <a:pt x="90000" y="120000"/>
                  </a:lnTo>
                  <a:lnTo>
                    <a:pt x="90000" y="106361"/>
                  </a:lnTo>
                  <a:lnTo>
                    <a:pt x="90000" y="106361"/>
                  </a:lnTo>
                  <a:cubicBezTo>
                    <a:pt x="37016" y="101783"/>
                    <a:pt x="0" y="85777"/>
                    <a:pt x="0" y="67455"/>
                  </a:cubicBezTo>
                  <a:lnTo>
                    <a:pt x="0" y="40183"/>
                  </a:lnTo>
                  <a:cubicBezTo>
                    <a:pt x="0" y="17988"/>
                    <a:pt x="53727" y="0"/>
                    <a:pt x="120000" y="0"/>
                  </a:cubicBezTo>
                  <a:lnTo>
                    <a:pt x="120000" y="27272"/>
                  </a:lnTo>
                  <a:cubicBezTo>
                    <a:pt x="69427" y="27272"/>
                    <a:pt x="24283" y="37888"/>
                    <a:pt x="7122" y="53822"/>
                  </a:cubicBezTo>
                </a:path>
              </a:pathLst>
            </a:custGeom>
            <a:noFill/>
            <a:ln cap="flat" cmpd="sng" w="9525">
              <a:solidFill>
                <a:srgbClr val="C8051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472" name="Google Shape;472;p100"/>
          <p:cNvSpPr/>
          <p:nvPr/>
        </p:nvSpPr>
        <p:spPr>
          <a:xfrm>
            <a:off x="13169014" y="10694916"/>
            <a:ext cx="6294300" cy="10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600"/>
              </a:buClr>
              <a:buSzPts val="2800"/>
              <a:buFont typeface="Lato"/>
              <a:buNone/>
            </a:pPr>
            <a:r>
              <a:rPr b="0" i="0" lang="en-US" sz="2800" u="none" cap="none" strike="noStrike">
                <a:solidFill>
                  <a:srgbClr val="F68600"/>
                </a:solidFill>
                <a:latin typeface="Lato"/>
                <a:ea typeface="Lato"/>
                <a:cs typeface="Lato"/>
                <a:sym typeface="Lato"/>
              </a:rPr>
              <a:t>Referral Opportunity </a:t>
            </a:r>
            <a:r>
              <a:rPr b="0" i="0" lang="en-US" sz="28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rPr>
              <a:t>- get all steps right and here’s your next client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73" name="Google Shape;473;p100"/>
          <p:cNvGrpSpPr/>
          <p:nvPr/>
        </p:nvGrpSpPr>
        <p:grpSpPr>
          <a:xfrm>
            <a:off x="9262672" y="5499716"/>
            <a:ext cx="3764358" cy="1154387"/>
            <a:chOff x="0" y="0"/>
            <a:chExt cx="3986400" cy="1197000"/>
          </a:xfrm>
        </p:grpSpPr>
        <p:sp>
          <p:nvSpPr>
            <p:cNvPr id="474" name="Google Shape;474;p100"/>
            <p:cNvSpPr/>
            <p:nvPr/>
          </p:nvSpPr>
          <p:spPr>
            <a:xfrm>
              <a:off x="0" y="0"/>
              <a:ext cx="3986400" cy="1197000"/>
            </a:xfrm>
            <a:prstGeom prst="roundRect">
              <a:avLst>
                <a:gd fmla="val 16667" name="adj"/>
              </a:avLst>
            </a:prstGeom>
            <a:solidFill>
              <a:srgbClr val="F68600"/>
            </a:solidFill>
            <a:ln cap="flat" cmpd="sng" w="9525">
              <a:solidFill>
                <a:srgbClr val="F686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3200"/>
                <a:buFont typeface="Lato"/>
                <a:buNone/>
              </a:pPr>
              <a:r>
                <a:t/>
              </a:r>
              <a:endParaRPr b="0" i="0" sz="32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75" name="Google Shape;475;p100"/>
            <p:cNvSpPr/>
            <p:nvPr/>
          </p:nvSpPr>
          <p:spPr>
            <a:xfrm>
              <a:off x="58433" y="234029"/>
              <a:ext cx="3869400" cy="72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Lato"/>
                <a:buNone/>
              </a:pPr>
              <a:r>
                <a:rPr b="0" i="0" lang="en-US" sz="32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First Meeting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76" name="Google Shape;476;p100"/>
          <p:cNvGrpSpPr/>
          <p:nvPr/>
        </p:nvGrpSpPr>
        <p:grpSpPr>
          <a:xfrm>
            <a:off x="9262672" y="6789148"/>
            <a:ext cx="3764358" cy="1154387"/>
            <a:chOff x="0" y="0"/>
            <a:chExt cx="3986400" cy="1197000"/>
          </a:xfrm>
        </p:grpSpPr>
        <p:sp>
          <p:nvSpPr>
            <p:cNvPr id="477" name="Google Shape;477;p100"/>
            <p:cNvSpPr/>
            <p:nvPr/>
          </p:nvSpPr>
          <p:spPr>
            <a:xfrm>
              <a:off x="0" y="0"/>
              <a:ext cx="3986400" cy="1197000"/>
            </a:xfrm>
            <a:prstGeom prst="roundRect">
              <a:avLst>
                <a:gd fmla="val 16667" name="adj"/>
              </a:avLst>
            </a:prstGeom>
            <a:solidFill>
              <a:srgbClr val="F68600"/>
            </a:solidFill>
            <a:ln cap="flat" cmpd="sng" w="9525">
              <a:solidFill>
                <a:srgbClr val="F686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3200"/>
                <a:buFont typeface="Lato"/>
                <a:buNone/>
              </a:pPr>
              <a:r>
                <a:t/>
              </a:r>
              <a:endParaRPr b="0" i="0" sz="32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78" name="Google Shape;478;p100"/>
            <p:cNvSpPr/>
            <p:nvPr/>
          </p:nvSpPr>
          <p:spPr>
            <a:xfrm>
              <a:off x="58433" y="234029"/>
              <a:ext cx="3869400" cy="72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Lato"/>
                <a:buNone/>
              </a:pPr>
              <a:r>
                <a:rPr b="0" i="0" lang="en-US" sz="32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Discovery/Fact Find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79" name="Google Shape;479;p100"/>
          <p:cNvGrpSpPr/>
          <p:nvPr/>
        </p:nvGrpSpPr>
        <p:grpSpPr>
          <a:xfrm>
            <a:off x="9262672" y="8040946"/>
            <a:ext cx="3764358" cy="1229610"/>
            <a:chOff x="0" y="0"/>
            <a:chExt cx="3986400" cy="1275000"/>
          </a:xfrm>
        </p:grpSpPr>
        <p:sp>
          <p:nvSpPr>
            <p:cNvPr id="480" name="Google Shape;480;p100"/>
            <p:cNvSpPr/>
            <p:nvPr/>
          </p:nvSpPr>
          <p:spPr>
            <a:xfrm>
              <a:off x="0" y="39018"/>
              <a:ext cx="3986400" cy="1197000"/>
            </a:xfrm>
            <a:prstGeom prst="roundRect">
              <a:avLst>
                <a:gd fmla="val 16667" name="adj"/>
              </a:avLst>
            </a:prstGeom>
            <a:solidFill>
              <a:srgbClr val="F68600"/>
            </a:solidFill>
            <a:ln cap="flat" cmpd="sng" w="9525">
              <a:solidFill>
                <a:srgbClr val="F686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3200"/>
                <a:buFont typeface="Lato"/>
                <a:buNone/>
              </a:pPr>
              <a:r>
                <a:t/>
              </a:r>
              <a:endParaRPr b="0" i="0" sz="32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81" name="Google Shape;481;p100"/>
            <p:cNvSpPr/>
            <p:nvPr/>
          </p:nvSpPr>
          <p:spPr>
            <a:xfrm>
              <a:off x="58433" y="0"/>
              <a:ext cx="3869400" cy="127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Lato"/>
                <a:buNone/>
              </a:pPr>
              <a:r>
                <a:rPr b="0" i="0" lang="en-US" sz="32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Strategy Presentation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82" name="Google Shape;482;p100"/>
          <p:cNvGrpSpPr/>
          <p:nvPr/>
        </p:nvGrpSpPr>
        <p:grpSpPr>
          <a:xfrm>
            <a:off x="9262672" y="9368008"/>
            <a:ext cx="3764358" cy="1154387"/>
            <a:chOff x="0" y="0"/>
            <a:chExt cx="3986400" cy="1197000"/>
          </a:xfrm>
        </p:grpSpPr>
        <p:sp>
          <p:nvSpPr>
            <p:cNvPr id="483" name="Google Shape;483;p100"/>
            <p:cNvSpPr/>
            <p:nvPr/>
          </p:nvSpPr>
          <p:spPr>
            <a:xfrm>
              <a:off x="0" y="0"/>
              <a:ext cx="3986400" cy="1197000"/>
            </a:xfrm>
            <a:prstGeom prst="roundRect">
              <a:avLst>
                <a:gd fmla="val 16667" name="adj"/>
              </a:avLst>
            </a:prstGeom>
            <a:solidFill>
              <a:srgbClr val="F68600"/>
            </a:solidFill>
            <a:ln cap="flat" cmpd="sng" w="9525">
              <a:solidFill>
                <a:srgbClr val="F686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3200"/>
                <a:buFont typeface="Lato"/>
                <a:buNone/>
              </a:pPr>
              <a:r>
                <a:t/>
              </a:r>
              <a:endParaRPr b="0" i="0" sz="32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84" name="Google Shape;484;p100"/>
            <p:cNvSpPr/>
            <p:nvPr/>
          </p:nvSpPr>
          <p:spPr>
            <a:xfrm>
              <a:off x="58433" y="234029"/>
              <a:ext cx="3869400" cy="72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Lato"/>
                <a:buNone/>
              </a:pPr>
              <a:r>
                <a:rPr b="0" i="0" lang="en-US" sz="32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Onboarding -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Lato"/>
                <a:buNone/>
              </a:pPr>
              <a:r>
                <a:rPr b="0" i="0" lang="en-US" sz="32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Implementation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85" name="Google Shape;485;p100"/>
          <p:cNvGrpSpPr/>
          <p:nvPr/>
        </p:nvGrpSpPr>
        <p:grpSpPr>
          <a:xfrm>
            <a:off x="9262672" y="10657438"/>
            <a:ext cx="3764358" cy="1154387"/>
            <a:chOff x="0" y="0"/>
            <a:chExt cx="3986400" cy="1197000"/>
          </a:xfrm>
        </p:grpSpPr>
        <p:sp>
          <p:nvSpPr>
            <p:cNvPr id="486" name="Google Shape;486;p100"/>
            <p:cNvSpPr/>
            <p:nvPr/>
          </p:nvSpPr>
          <p:spPr>
            <a:xfrm>
              <a:off x="0" y="0"/>
              <a:ext cx="3986400" cy="1197000"/>
            </a:xfrm>
            <a:prstGeom prst="roundRect">
              <a:avLst>
                <a:gd fmla="val 16667" name="adj"/>
              </a:avLst>
            </a:prstGeom>
            <a:solidFill>
              <a:srgbClr val="F68600"/>
            </a:solidFill>
            <a:ln cap="flat" cmpd="sng" w="9525">
              <a:solidFill>
                <a:srgbClr val="F686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3200"/>
                <a:buFont typeface="Lato"/>
                <a:buNone/>
              </a:pPr>
              <a:r>
                <a:t/>
              </a:r>
              <a:endParaRPr b="0" i="0" sz="32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87" name="Google Shape;487;p100"/>
            <p:cNvSpPr/>
            <p:nvPr/>
          </p:nvSpPr>
          <p:spPr>
            <a:xfrm>
              <a:off x="58433" y="234029"/>
              <a:ext cx="3869400" cy="72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Lato"/>
                <a:buNone/>
              </a:pPr>
              <a:r>
                <a:rPr b="0" i="0" lang="en-US" sz="32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Referral Opportunity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88" name="Google Shape;488;p100"/>
          <p:cNvGrpSpPr/>
          <p:nvPr/>
        </p:nvGrpSpPr>
        <p:grpSpPr>
          <a:xfrm>
            <a:off x="7797637" y="5880115"/>
            <a:ext cx="1241996" cy="1394812"/>
            <a:chOff x="0" y="0"/>
            <a:chExt cx="1315256" cy="1446300"/>
          </a:xfrm>
        </p:grpSpPr>
        <p:sp>
          <p:nvSpPr>
            <p:cNvPr id="489" name="Google Shape;489;p100"/>
            <p:cNvSpPr/>
            <p:nvPr/>
          </p:nvSpPr>
          <p:spPr>
            <a:xfrm>
              <a:off x="0" y="0"/>
              <a:ext cx="1315200" cy="1446300"/>
            </a:xfrm>
            <a:custGeom>
              <a:rect b="b" l="l" r="r" t="t"/>
              <a:pathLst>
                <a:path extrusionOk="0" h="120000" w="120000">
                  <a:moveTo>
                    <a:pt x="31" y="40183"/>
                  </a:moveTo>
                  <a:cubicBezTo>
                    <a:pt x="31" y="58505"/>
                    <a:pt x="37040" y="74511"/>
                    <a:pt x="90007" y="79088"/>
                  </a:cubicBezTo>
                  <a:lnTo>
                    <a:pt x="90007" y="65455"/>
                  </a:lnTo>
                  <a:lnTo>
                    <a:pt x="119999" y="94005"/>
                  </a:lnTo>
                  <a:lnTo>
                    <a:pt x="90007" y="120000"/>
                  </a:lnTo>
                  <a:lnTo>
                    <a:pt x="90007" y="106361"/>
                  </a:lnTo>
                  <a:lnTo>
                    <a:pt x="90007" y="106361"/>
                  </a:lnTo>
                  <a:cubicBezTo>
                    <a:pt x="37040" y="101783"/>
                    <a:pt x="31" y="85777"/>
                    <a:pt x="31" y="67455"/>
                  </a:cubicBezTo>
                  <a:close/>
                  <a:moveTo>
                    <a:pt x="119999" y="27272"/>
                  </a:moveTo>
                  <a:cubicBezTo>
                    <a:pt x="69438" y="27272"/>
                    <a:pt x="24309" y="37888"/>
                    <a:pt x="7155" y="53822"/>
                  </a:cubicBezTo>
                  <a:lnTo>
                    <a:pt x="7155" y="53822"/>
                  </a:lnTo>
                  <a:cubicBezTo>
                    <a:pt x="-15331" y="32944"/>
                    <a:pt x="16966" y="9916"/>
                    <a:pt x="79287" y="2383"/>
                  </a:cubicBezTo>
                  <a:cubicBezTo>
                    <a:pt x="92344" y="805"/>
                    <a:pt x="106122" y="0"/>
                    <a:pt x="119999" y="0"/>
                  </a:cubicBezTo>
                  <a:close/>
                </a:path>
              </a:pathLst>
            </a:custGeom>
            <a:solidFill>
              <a:srgbClr val="C8051B"/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90" name="Google Shape;490;p100"/>
            <p:cNvSpPr/>
            <p:nvPr/>
          </p:nvSpPr>
          <p:spPr>
            <a:xfrm>
              <a:off x="0" y="0"/>
              <a:ext cx="1315200" cy="648600"/>
            </a:xfrm>
            <a:custGeom>
              <a:rect b="b" l="l" r="r" t="t"/>
              <a:pathLst>
                <a:path extrusionOk="0" h="120000" w="120000">
                  <a:moveTo>
                    <a:pt x="119999" y="60811"/>
                  </a:moveTo>
                  <a:cubicBezTo>
                    <a:pt x="69438" y="60811"/>
                    <a:pt x="24309" y="84483"/>
                    <a:pt x="7155" y="120000"/>
                  </a:cubicBezTo>
                  <a:lnTo>
                    <a:pt x="7155" y="120000"/>
                  </a:lnTo>
                  <a:cubicBezTo>
                    <a:pt x="-15331" y="73455"/>
                    <a:pt x="16966" y="22111"/>
                    <a:pt x="79287" y="5316"/>
                  </a:cubicBezTo>
                  <a:cubicBezTo>
                    <a:pt x="92344" y="1800"/>
                    <a:pt x="106122" y="0"/>
                    <a:pt x="119999" y="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91" name="Google Shape;491;p100"/>
            <p:cNvSpPr/>
            <p:nvPr/>
          </p:nvSpPr>
          <p:spPr>
            <a:xfrm>
              <a:off x="356" y="0"/>
              <a:ext cx="1314900" cy="1446300"/>
            </a:xfrm>
            <a:custGeom>
              <a:rect b="b" l="l" r="r" t="t"/>
              <a:pathLst>
                <a:path extrusionOk="0" h="120000" w="120000">
                  <a:moveTo>
                    <a:pt x="0" y="40183"/>
                  </a:moveTo>
                  <a:cubicBezTo>
                    <a:pt x="0" y="58505"/>
                    <a:pt x="37016" y="74511"/>
                    <a:pt x="90000" y="79088"/>
                  </a:cubicBezTo>
                  <a:lnTo>
                    <a:pt x="90000" y="65455"/>
                  </a:lnTo>
                  <a:lnTo>
                    <a:pt x="120000" y="94005"/>
                  </a:lnTo>
                  <a:lnTo>
                    <a:pt x="90000" y="120000"/>
                  </a:lnTo>
                  <a:lnTo>
                    <a:pt x="90000" y="106361"/>
                  </a:lnTo>
                  <a:lnTo>
                    <a:pt x="90000" y="106361"/>
                  </a:lnTo>
                  <a:cubicBezTo>
                    <a:pt x="37016" y="101783"/>
                    <a:pt x="0" y="85777"/>
                    <a:pt x="0" y="67455"/>
                  </a:cubicBezTo>
                  <a:lnTo>
                    <a:pt x="0" y="40183"/>
                  </a:lnTo>
                  <a:cubicBezTo>
                    <a:pt x="0" y="17988"/>
                    <a:pt x="53727" y="0"/>
                    <a:pt x="120000" y="0"/>
                  </a:cubicBezTo>
                  <a:lnTo>
                    <a:pt x="120000" y="27272"/>
                  </a:lnTo>
                  <a:cubicBezTo>
                    <a:pt x="69427" y="27272"/>
                    <a:pt x="24283" y="37888"/>
                    <a:pt x="7122" y="53822"/>
                  </a:cubicBezTo>
                </a:path>
              </a:pathLst>
            </a:custGeom>
            <a:noFill/>
            <a:ln cap="flat" cmpd="sng" w="9525">
              <a:solidFill>
                <a:srgbClr val="C8051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492" name="Google Shape;492;p100"/>
          <p:cNvGrpSpPr/>
          <p:nvPr/>
        </p:nvGrpSpPr>
        <p:grpSpPr>
          <a:xfrm>
            <a:off x="7797637" y="7298489"/>
            <a:ext cx="1241996" cy="1394812"/>
            <a:chOff x="0" y="0"/>
            <a:chExt cx="1315256" cy="1446300"/>
          </a:xfrm>
        </p:grpSpPr>
        <p:sp>
          <p:nvSpPr>
            <p:cNvPr id="493" name="Google Shape;493;p100"/>
            <p:cNvSpPr/>
            <p:nvPr/>
          </p:nvSpPr>
          <p:spPr>
            <a:xfrm>
              <a:off x="0" y="0"/>
              <a:ext cx="1315200" cy="1446300"/>
            </a:xfrm>
            <a:custGeom>
              <a:rect b="b" l="l" r="r" t="t"/>
              <a:pathLst>
                <a:path extrusionOk="0" h="120000" w="120000">
                  <a:moveTo>
                    <a:pt x="31" y="40183"/>
                  </a:moveTo>
                  <a:cubicBezTo>
                    <a:pt x="31" y="58505"/>
                    <a:pt x="37040" y="74511"/>
                    <a:pt x="90007" y="79088"/>
                  </a:cubicBezTo>
                  <a:lnTo>
                    <a:pt x="90007" y="65455"/>
                  </a:lnTo>
                  <a:lnTo>
                    <a:pt x="119999" y="94005"/>
                  </a:lnTo>
                  <a:lnTo>
                    <a:pt x="90007" y="120000"/>
                  </a:lnTo>
                  <a:lnTo>
                    <a:pt x="90007" y="106361"/>
                  </a:lnTo>
                  <a:lnTo>
                    <a:pt x="90007" y="106361"/>
                  </a:lnTo>
                  <a:cubicBezTo>
                    <a:pt x="37040" y="101783"/>
                    <a:pt x="31" y="85777"/>
                    <a:pt x="31" y="67455"/>
                  </a:cubicBezTo>
                  <a:close/>
                  <a:moveTo>
                    <a:pt x="119999" y="27272"/>
                  </a:moveTo>
                  <a:cubicBezTo>
                    <a:pt x="69438" y="27272"/>
                    <a:pt x="24309" y="37888"/>
                    <a:pt x="7155" y="53822"/>
                  </a:cubicBezTo>
                  <a:lnTo>
                    <a:pt x="7155" y="53822"/>
                  </a:lnTo>
                  <a:cubicBezTo>
                    <a:pt x="-15331" y="32944"/>
                    <a:pt x="16966" y="9916"/>
                    <a:pt x="79287" y="2383"/>
                  </a:cubicBezTo>
                  <a:cubicBezTo>
                    <a:pt x="92344" y="805"/>
                    <a:pt x="106122" y="0"/>
                    <a:pt x="119999" y="0"/>
                  </a:cubicBezTo>
                  <a:close/>
                </a:path>
              </a:pathLst>
            </a:custGeom>
            <a:solidFill>
              <a:srgbClr val="C8051B"/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94" name="Google Shape;494;p100"/>
            <p:cNvSpPr/>
            <p:nvPr/>
          </p:nvSpPr>
          <p:spPr>
            <a:xfrm>
              <a:off x="0" y="0"/>
              <a:ext cx="1315200" cy="648600"/>
            </a:xfrm>
            <a:custGeom>
              <a:rect b="b" l="l" r="r" t="t"/>
              <a:pathLst>
                <a:path extrusionOk="0" h="120000" w="120000">
                  <a:moveTo>
                    <a:pt x="119999" y="60811"/>
                  </a:moveTo>
                  <a:cubicBezTo>
                    <a:pt x="69438" y="60811"/>
                    <a:pt x="24309" y="84483"/>
                    <a:pt x="7155" y="120000"/>
                  </a:cubicBezTo>
                  <a:lnTo>
                    <a:pt x="7155" y="120000"/>
                  </a:lnTo>
                  <a:cubicBezTo>
                    <a:pt x="-15331" y="73455"/>
                    <a:pt x="16966" y="22111"/>
                    <a:pt x="79287" y="5316"/>
                  </a:cubicBezTo>
                  <a:cubicBezTo>
                    <a:pt x="92344" y="1800"/>
                    <a:pt x="106122" y="0"/>
                    <a:pt x="119999" y="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95" name="Google Shape;495;p100"/>
            <p:cNvSpPr/>
            <p:nvPr/>
          </p:nvSpPr>
          <p:spPr>
            <a:xfrm>
              <a:off x="356" y="0"/>
              <a:ext cx="1314900" cy="1446300"/>
            </a:xfrm>
            <a:custGeom>
              <a:rect b="b" l="l" r="r" t="t"/>
              <a:pathLst>
                <a:path extrusionOk="0" h="120000" w="120000">
                  <a:moveTo>
                    <a:pt x="0" y="40183"/>
                  </a:moveTo>
                  <a:cubicBezTo>
                    <a:pt x="0" y="58505"/>
                    <a:pt x="37016" y="74511"/>
                    <a:pt x="90000" y="79088"/>
                  </a:cubicBezTo>
                  <a:lnTo>
                    <a:pt x="90000" y="65455"/>
                  </a:lnTo>
                  <a:lnTo>
                    <a:pt x="120000" y="94005"/>
                  </a:lnTo>
                  <a:lnTo>
                    <a:pt x="90000" y="120000"/>
                  </a:lnTo>
                  <a:lnTo>
                    <a:pt x="90000" y="106361"/>
                  </a:lnTo>
                  <a:lnTo>
                    <a:pt x="90000" y="106361"/>
                  </a:lnTo>
                  <a:cubicBezTo>
                    <a:pt x="37016" y="101783"/>
                    <a:pt x="0" y="85777"/>
                    <a:pt x="0" y="67455"/>
                  </a:cubicBezTo>
                  <a:lnTo>
                    <a:pt x="0" y="40183"/>
                  </a:lnTo>
                  <a:cubicBezTo>
                    <a:pt x="0" y="17988"/>
                    <a:pt x="53727" y="0"/>
                    <a:pt x="120000" y="0"/>
                  </a:cubicBezTo>
                  <a:lnTo>
                    <a:pt x="120000" y="27272"/>
                  </a:lnTo>
                  <a:cubicBezTo>
                    <a:pt x="69427" y="27272"/>
                    <a:pt x="24283" y="37888"/>
                    <a:pt x="7122" y="53822"/>
                  </a:cubicBezTo>
                </a:path>
              </a:pathLst>
            </a:custGeom>
            <a:noFill/>
            <a:ln cap="flat" cmpd="sng" w="9525">
              <a:solidFill>
                <a:srgbClr val="C8051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496" name="Google Shape;496;p100"/>
          <p:cNvGrpSpPr/>
          <p:nvPr/>
        </p:nvGrpSpPr>
        <p:grpSpPr>
          <a:xfrm>
            <a:off x="7797637" y="8716860"/>
            <a:ext cx="1241996" cy="1394812"/>
            <a:chOff x="0" y="0"/>
            <a:chExt cx="1315256" cy="1446300"/>
          </a:xfrm>
        </p:grpSpPr>
        <p:sp>
          <p:nvSpPr>
            <p:cNvPr id="497" name="Google Shape;497;p100"/>
            <p:cNvSpPr/>
            <p:nvPr/>
          </p:nvSpPr>
          <p:spPr>
            <a:xfrm>
              <a:off x="0" y="0"/>
              <a:ext cx="1315200" cy="1446300"/>
            </a:xfrm>
            <a:custGeom>
              <a:rect b="b" l="l" r="r" t="t"/>
              <a:pathLst>
                <a:path extrusionOk="0" h="120000" w="120000">
                  <a:moveTo>
                    <a:pt x="31" y="40183"/>
                  </a:moveTo>
                  <a:cubicBezTo>
                    <a:pt x="31" y="58505"/>
                    <a:pt x="37040" y="74511"/>
                    <a:pt x="90007" y="79088"/>
                  </a:cubicBezTo>
                  <a:lnTo>
                    <a:pt x="90007" y="65455"/>
                  </a:lnTo>
                  <a:lnTo>
                    <a:pt x="119999" y="94005"/>
                  </a:lnTo>
                  <a:lnTo>
                    <a:pt x="90007" y="120000"/>
                  </a:lnTo>
                  <a:lnTo>
                    <a:pt x="90007" y="106361"/>
                  </a:lnTo>
                  <a:lnTo>
                    <a:pt x="90007" y="106361"/>
                  </a:lnTo>
                  <a:cubicBezTo>
                    <a:pt x="37040" y="101783"/>
                    <a:pt x="31" y="85777"/>
                    <a:pt x="31" y="67455"/>
                  </a:cubicBezTo>
                  <a:close/>
                  <a:moveTo>
                    <a:pt x="119999" y="27272"/>
                  </a:moveTo>
                  <a:cubicBezTo>
                    <a:pt x="69438" y="27272"/>
                    <a:pt x="24309" y="37888"/>
                    <a:pt x="7155" y="53822"/>
                  </a:cubicBezTo>
                  <a:lnTo>
                    <a:pt x="7155" y="53822"/>
                  </a:lnTo>
                  <a:cubicBezTo>
                    <a:pt x="-15331" y="32944"/>
                    <a:pt x="16966" y="9916"/>
                    <a:pt x="79287" y="2383"/>
                  </a:cubicBezTo>
                  <a:cubicBezTo>
                    <a:pt x="92344" y="805"/>
                    <a:pt x="106122" y="0"/>
                    <a:pt x="119999" y="0"/>
                  </a:cubicBezTo>
                  <a:close/>
                </a:path>
              </a:pathLst>
            </a:custGeom>
            <a:solidFill>
              <a:srgbClr val="C8051B"/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98" name="Google Shape;498;p100"/>
            <p:cNvSpPr/>
            <p:nvPr/>
          </p:nvSpPr>
          <p:spPr>
            <a:xfrm>
              <a:off x="0" y="0"/>
              <a:ext cx="1315200" cy="648600"/>
            </a:xfrm>
            <a:custGeom>
              <a:rect b="b" l="l" r="r" t="t"/>
              <a:pathLst>
                <a:path extrusionOk="0" h="120000" w="120000">
                  <a:moveTo>
                    <a:pt x="119999" y="60811"/>
                  </a:moveTo>
                  <a:cubicBezTo>
                    <a:pt x="69438" y="60811"/>
                    <a:pt x="24309" y="84483"/>
                    <a:pt x="7155" y="120000"/>
                  </a:cubicBezTo>
                  <a:lnTo>
                    <a:pt x="7155" y="120000"/>
                  </a:lnTo>
                  <a:cubicBezTo>
                    <a:pt x="-15331" y="73455"/>
                    <a:pt x="16966" y="22111"/>
                    <a:pt x="79287" y="5316"/>
                  </a:cubicBezTo>
                  <a:cubicBezTo>
                    <a:pt x="92344" y="1800"/>
                    <a:pt x="106122" y="0"/>
                    <a:pt x="119999" y="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99" name="Google Shape;499;p100"/>
            <p:cNvSpPr/>
            <p:nvPr/>
          </p:nvSpPr>
          <p:spPr>
            <a:xfrm>
              <a:off x="356" y="0"/>
              <a:ext cx="1314900" cy="1446300"/>
            </a:xfrm>
            <a:custGeom>
              <a:rect b="b" l="l" r="r" t="t"/>
              <a:pathLst>
                <a:path extrusionOk="0" h="120000" w="120000">
                  <a:moveTo>
                    <a:pt x="0" y="40183"/>
                  </a:moveTo>
                  <a:cubicBezTo>
                    <a:pt x="0" y="58505"/>
                    <a:pt x="37016" y="74511"/>
                    <a:pt x="90000" y="79088"/>
                  </a:cubicBezTo>
                  <a:lnTo>
                    <a:pt x="90000" y="65455"/>
                  </a:lnTo>
                  <a:lnTo>
                    <a:pt x="120000" y="94005"/>
                  </a:lnTo>
                  <a:lnTo>
                    <a:pt x="90000" y="120000"/>
                  </a:lnTo>
                  <a:lnTo>
                    <a:pt x="90000" y="106361"/>
                  </a:lnTo>
                  <a:lnTo>
                    <a:pt x="90000" y="106361"/>
                  </a:lnTo>
                  <a:cubicBezTo>
                    <a:pt x="37016" y="101783"/>
                    <a:pt x="0" y="85777"/>
                    <a:pt x="0" y="67455"/>
                  </a:cubicBezTo>
                  <a:lnTo>
                    <a:pt x="0" y="40183"/>
                  </a:lnTo>
                  <a:cubicBezTo>
                    <a:pt x="0" y="17988"/>
                    <a:pt x="53727" y="0"/>
                    <a:pt x="120000" y="0"/>
                  </a:cubicBezTo>
                  <a:lnTo>
                    <a:pt x="120000" y="27272"/>
                  </a:lnTo>
                  <a:cubicBezTo>
                    <a:pt x="69427" y="27272"/>
                    <a:pt x="24283" y="37888"/>
                    <a:pt x="7122" y="53822"/>
                  </a:cubicBezTo>
                </a:path>
              </a:pathLst>
            </a:custGeom>
            <a:noFill/>
            <a:ln cap="flat" cmpd="sng" w="9525">
              <a:solidFill>
                <a:srgbClr val="C8051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500" name="Google Shape;500;p100"/>
          <p:cNvSpPr/>
          <p:nvPr/>
        </p:nvSpPr>
        <p:spPr>
          <a:xfrm>
            <a:off x="13169014" y="4247768"/>
            <a:ext cx="6294300" cy="55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600"/>
              </a:buClr>
              <a:buSzPts val="2800"/>
              <a:buFont typeface="Lato"/>
              <a:buNone/>
            </a:pPr>
            <a:r>
              <a:rPr b="0" i="0" lang="en-US" sz="2800" u="none" cap="none" strike="noStrike">
                <a:solidFill>
                  <a:srgbClr val="F68600"/>
                </a:solidFill>
                <a:latin typeface="Lato"/>
                <a:ea typeface="Lato"/>
                <a:cs typeface="Lato"/>
                <a:sym typeface="Lato"/>
              </a:rPr>
              <a:t>Initial Contact </a:t>
            </a:r>
            <a:r>
              <a:rPr b="0" i="0" lang="en-US" sz="28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rPr>
              <a:t>- do you make a strong first impression?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1" name="Google Shape;501;p100"/>
          <p:cNvSpPr/>
          <p:nvPr/>
        </p:nvSpPr>
        <p:spPr>
          <a:xfrm>
            <a:off x="13169014" y="5789255"/>
            <a:ext cx="6294300" cy="10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600"/>
              </a:buClr>
              <a:buSzPts val="2800"/>
              <a:buFont typeface="Lato"/>
              <a:buNone/>
            </a:pPr>
            <a:r>
              <a:rPr b="0" i="0" lang="en-US" sz="2800" u="none" cap="none" strike="noStrike">
                <a:solidFill>
                  <a:srgbClr val="F68600"/>
                </a:solidFill>
                <a:latin typeface="Lato"/>
                <a:ea typeface="Lato"/>
                <a:cs typeface="Lato"/>
                <a:sym typeface="Lato"/>
              </a:rPr>
              <a:t>First Meeting </a:t>
            </a:r>
            <a:r>
              <a:rPr b="0" i="0" lang="en-US" sz="28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rPr>
              <a:t>- is it amazing? or just ok?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02" name="Google Shape;502;p100"/>
          <p:cNvGrpSpPr/>
          <p:nvPr/>
        </p:nvGrpSpPr>
        <p:grpSpPr>
          <a:xfrm>
            <a:off x="7797637" y="10135234"/>
            <a:ext cx="1241943" cy="1394812"/>
            <a:chOff x="0" y="0"/>
            <a:chExt cx="1315200" cy="1446300"/>
          </a:xfrm>
        </p:grpSpPr>
        <p:sp>
          <p:nvSpPr>
            <p:cNvPr id="503" name="Google Shape;503;p100"/>
            <p:cNvSpPr/>
            <p:nvPr/>
          </p:nvSpPr>
          <p:spPr>
            <a:xfrm>
              <a:off x="0" y="0"/>
              <a:ext cx="1315200" cy="1446300"/>
            </a:xfrm>
            <a:custGeom>
              <a:rect b="b" l="l" r="r" t="t"/>
              <a:pathLst>
                <a:path extrusionOk="0" h="120000" w="120000">
                  <a:moveTo>
                    <a:pt x="31" y="40183"/>
                  </a:moveTo>
                  <a:cubicBezTo>
                    <a:pt x="31" y="58505"/>
                    <a:pt x="37040" y="74511"/>
                    <a:pt x="90007" y="79088"/>
                  </a:cubicBezTo>
                  <a:lnTo>
                    <a:pt x="90007" y="65455"/>
                  </a:lnTo>
                  <a:lnTo>
                    <a:pt x="119999" y="94005"/>
                  </a:lnTo>
                  <a:lnTo>
                    <a:pt x="90007" y="120000"/>
                  </a:lnTo>
                  <a:lnTo>
                    <a:pt x="90007" y="106361"/>
                  </a:lnTo>
                  <a:lnTo>
                    <a:pt x="90007" y="106361"/>
                  </a:lnTo>
                  <a:cubicBezTo>
                    <a:pt x="37040" y="101783"/>
                    <a:pt x="31" y="85777"/>
                    <a:pt x="31" y="67455"/>
                  </a:cubicBezTo>
                  <a:close/>
                  <a:moveTo>
                    <a:pt x="119999" y="27272"/>
                  </a:moveTo>
                  <a:cubicBezTo>
                    <a:pt x="69438" y="27272"/>
                    <a:pt x="24309" y="37888"/>
                    <a:pt x="7155" y="53822"/>
                  </a:cubicBezTo>
                  <a:lnTo>
                    <a:pt x="7155" y="53822"/>
                  </a:lnTo>
                  <a:cubicBezTo>
                    <a:pt x="-15331" y="32944"/>
                    <a:pt x="16966" y="9916"/>
                    <a:pt x="79287" y="2383"/>
                  </a:cubicBezTo>
                  <a:cubicBezTo>
                    <a:pt x="92344" y="805"/>
                    <a:pt x="106122" y="0"/>
                    <a:pt x="119999" y="0"/>
                  </a:cubicBezTo>
                  <a:close/>
                </a:path>
              </a:pathLst>
            </a:custGeom>
            <a:solidFill>
              <a:srgbClr val="C8051B"/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04" name="Google Shape;504;p100"/>
            <p:cNvSpPr/>
            <p:nvPr/>
          </p:nvSpPr>
          <p:spPr>
            <a:xfrm>
              <a:off x="0" y="0"/>
              <a:ext cx="1315200" cy="648600"/>
            </a:xfrm>
            <a:custGeom>
              <a:rect b="b" l="l" r="r" t="t"/>
              <a:pathLst>
                <a:path extrusionOk="0" h="120000" w="120000">
                  <a:moveTo>
                    <a:pt x="119999" y="60811"/>
                  </a:moveTo>
                  <a:cubicBezTo>
                    <a:pt x="69438" y="60811"/>
                    <a:pt x="24309" y="84483"/>
                    <a:pt x="7155" y="120000"/>
                  </a:cubicBezTo>
                  <a:lnTo>
                    <a:pt x="7155" y="120000"/>
                  </a:lnTo>
                  <a:cubicBezTo>
                    <a:pt x="-15331" y="73455"/>
                    <a:pt x="16966" y="22111"/>
                    <a:pt x="79287" y="5316"/>
                  </a:cubicBezTo>
                  <a:cubicBezTo>
                    <a:pt x="92344" y="1800"/>
                    <a:pt x="106122" y="0"/>
                    <a:pt x="119999" y="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505" name="Google Shape;505;p100"/>
          <p:cNvSpPr/>
          <p:nvPr/>
        </p:nvSpPr>
        <p:spPr>
          <a:xfrm>
            <a:off x="13169014" y="6826627"/>
            <a:ext cx="6294300" cy="10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600"/>
              </a:buClr>
              <a:buSzPts val="2800"/>
              <a:buFont typeface="Lato"/>
              <a:buNone/>
            </a:pPr>
            <a:r>
              <a:rPr b="0" i="0" lang="en-US" sz="2800" u="none" cap="none" strike="noStrike">
                <a:solidFill>
                  <a:srgbClr val="F68600"/>
                </a:solidFill>
                <a:latin typeface="Lato"/>
                <a:ea typeface="Lato"/>
                <a:cs typeface="Lato"/>
                <a:sym typeface="Lato"/>
              </a:rPr>
              <a:t>Discovery/Fact Find </a:t>
            </a:r>
            <a:r>
              <a:rPr b="0" i="0" lang="en-US" sz="28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rPr>
              <a:t>- collecting the  hard data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6" name="Google Shape;506;p100"/>
          <p:cNvSpPr/>
          <p:nvPr/>
        </p:nvSpPr>
        <p:spPr>
          <a:xfrm>
            <a:off x="13169014" y="8116058"/>
            <a:ext cx="6294300" cy="10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600"/>
              </a:buClr>
              <a:buSzPts val="2800"/>
              <a:buFont typeface="Lato"/>
              <a:buNone/>
            </a:pPr>
            <a:r>
              <a:rPr b="0" i="0" lang="en-US" sz="2800" u="none" cap="none" strike="noStrike">
                <a:solidFill>
                  <a:srgbClr val="F68600"/>
                </a:solidFill>
                <a:latin typeface="Lato"/>
                <a:ea typeface="Lato"/>
                <a:cs typeface="Lato"/>
                <a:sym typeface="Lato"/>
              </a:rPr>
              <a:t>Strategy Presentation </a:t>
            </a:r>
            <a:r>
              <a:rPr b="0" i="0" lang="en-US" sz="28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rPr>
              <a:t>- showing me how to live happily ever after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7" name="Google Shape;507;p100"/>
          <p:cNvSpPr/>
          <p:nvPr/>
        </p:nvSpPr>
        <p:spPr>
          <a:xfrm>
            <a:off x="13169014" y="9405487"/>
            <a:ext cx="6294300" cy="10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600"/>
              </a:buClr>
              <a:buSzPts val="2800"/>
              <a:buFont typeface="Lato"/>
              <a:buNone/>
            </a:pPr>
            <a:r>
              <a:rPr b="0" i="0" lang="en-US" sz="2800" u="none" cap="none" strike="noStrike">
                <a:solidFill>
                  <a:srgbClr val="F68600"/>
                </a:solidFill>
                <a:latin typeface="Lato"/>
                <a:ea typeface="Lato"/>
                <a:cs typeface="Lato"/>
                <a:sym typeface="Lato"/>
              </a:rPr>
              <a:t>Onboarding/Implementation </a:t>
            </a:r>
            <a:r>
              <a:rPr b="0" i="0" lang="en-US" sz="28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rPr>
              <a:t>- slick, efficient, with great communication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3" name="Shape 2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4" name="Google Shape;2024;p18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7727" l="0" r="0" t="7727"/>
          <a:stretch/>
        </p:blipFill>
        <p:spPr>
          <a:xfrm>
            <a:off x="-3176" y="0"/>
            <a:ext cx="24377701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5" name="Google Shape;2025;p18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6036" cy="120903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26" name="Google Shape;2026;p181"/>
          <p:cNvCxnSpPr/>
          <p:nvPr/>
        </p:nvCxnSpPr>
        <p:spPr>
          <a:xfrm>
            <a:off x="4966969" y="12917512"/>
            <a:ext cx="18017065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grpSp>
        <p:nvGrpSpPr>
          <p:cNvPr id="2027" name="Google Shape;2027;p181"/>
          <p:cNvGrpSpPr/>
          <p:nvPr/>
        </p:nvGrpSpPr>
        <p:grpSpPr>
          <a:xfrm>
            <a:off x="5594374" y="5351967"/>
            <a:ext cx="13182600" cy="3012066"/>
            <a:chOff x="0" y="3045834"/>
            <a:chExt cx="13258800" cy="1900108"/>
          </a:xfrm>
        </p:grpSpPr>
        <p:sp>
          <p:nvSpPr>
            <p:cNvPr id="2028" name="Google Shape;2028;p181"/>
            <p:cNvSpPr/>
            <p:nvPr/>
          </p:nvSpPr>
          <p:spPr>
            <a:xfrm flipH="1">
              <a:off x="0" y="3045834"/>
              <a:ext cx="13258800" cy="1900108"/>
            </a:xfrm>
            <a:prstGeom prst="homePlate">
              <a:avLst>
                <a:gd fmla="val 0" name="adj"/>
              </a:avLst>
            </a:prstGeom>
            <a:gradFill>
              <a:gsLst>
                <a:gs pos="0">
                  <a:srgbClr val="F08420"/>
                </a:gs>
                <a:gs pos="46000">
                  <a:srgbClr val="DB4927"/>
                </a:gs>
                <a:gs pos="100000">
                  <a:srgbClr val="CD252C"/>
                </a:gs>
              </a:gsLst>
              <a:path path="circle">
                <a:fillToRect b="100%" l="100%"/>
              </a:path>
              <a:tileRect r="-100%" t="-100%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600"/>
                <a:buFont typeface="Arial"/>
                <a:buNone/>
              </a:pPr>
              <a:r>
                <a:t/>
              </a:r>
              <a:endParaRPr b="1" i="0" sz="6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029" name="Google Shape;2029;p181"/>
            <p:cNvSpPr txBox="1"/>
            <p:nvPr/>
          </p:nvSpPr>
          <p:spPr>
            <a:xfrm>
              <a:off x="1052295" y="3490125"/>
              <a:ext cx="11154210" cy="10115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-US" sz="8000" u="none" cap="none" strike="noStrik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Refer to Client 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-US" sz="8000" u="none" cap="none" strike="noStrik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Journey handout</a:t>
              </a:r>
              <a:endParaRPr/>
            </a:p>
          </p:txBody>
        </p:sp>
      </p:grp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4" name="Shape 2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5" name="Google Shape;2035;p182"/>
          <p:cNvPicPr preferRelativeResize="0"/>
          <p:nvPr/>
        </p:nvPicPr>
        <p:blipFill rotWithShape="1">
          <a:blip r:embed="rId3">
            <a:alphaModFix/>
          </a:blip>
          <a:srcRect b="3280" l="0" r="555" t="13254"/>
          <a:stretch/>
        </p:blipFill>
        <p:spPr>
          <a:xfrm>
            <a:off x="0" y="0"/>
            <a:ext cx="24377700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36" name="Google Shape;2036;p182"/>
          <p:cNvSpPr/>
          <p:nvPr/>
        </p:nvSpPr>
        <p:spPr>
          <a:xfrm>
            <a:off x="0" y="0"/>
            <a:ext cx="24377701" cy="13716000"/>
          </a:xfrm>
          <a:prstGeom prst="rect">
            <a:avLst/>
          </a:prstGeom>
          <a:solidFill>
            <a:schemeClr val="lt1">
              <a:alpha val="41568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037" name="Google Shape;2037;p18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70607" y="4644733"/>
            <a:ext cx="9436502" cy="4426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Default Theme">
  <a:themeElements>
    <a:clrScheme name="Custom 50">
      <a:dk1>
        <a:srgbClr val="737572"/>
      </a:dk1>
      <a:lt1>
        <a:srgbClr val="FFFFFF"/>
      </a:lt1>
      <a:dk2>
        <a:srgbClr val="1B1B1A"/>
      </a:dk2>
      <a:lt2>
        <a:srgbClr val="FFFFFF"/>
      </a:lt2>
      <a:accent1>
        <a:srgbClr val="971A1E"/>
      </a:accent1>
      <a:accent2>
        <a:srgbClr val="FFC20F"/>
      </a:accent2>
      <a:accent3>
        <a:srgbClr val="971A1E"/>
      </a:accent3>
      <a:accent4>
        <a:srgbClr val="FFFF00"/>
      </a:accent4>
      <a:accent5>
        <a:srgbClr val="363735"/>
      </a:accent5>
      <a:accent6>
        <a:srgbClr val="6D6F6B"/>
      </a:accent6>
      <a:hlink>
        <a:srgbClr val="971A1E"/>
      </a:hlink>
      <a:folHlink>
        <a:srgbClr val="971A1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Default Theme">
  <a:themeElements>
    <a:clrScheme name="Custom 50">
      <a:dk1>
        <a:srgbClr val="737572"/>
      </a:dk1>
      <a:lt1>
        <a:srgbClr val="FFFFFF"/>
      </a:lt1>
      <a:dk2>
        <a:srgbClr val="1B1B1A"/>
      </a:dk2>
      <a:lt2>
        <a:srgbClr val="FFFFFF"/>
      </a:lt2>
      <a:accent1>
        <a:srgbClr val="971A1E"/>
      </a:accent1>
      <a:accent2>
        <a:srgbClr val="FFC20F"/>
      </a:accent2>
      <a:accent3>
        <a:srgbClr val="971A1E"/>
      </a:accent3>
      <a:accent4>
        <a:srgbClr val="FFFF00"/>
      </a:accent4>
      <a:accent5>
        <a:srgbClr val="363735"/>
      </a:accent5>
      <a:accent6>
        <a:srgbClr val="6D6F6B"/>
      </a:accent6>
      <a:hlink>
        <a:srgbClr val="971A1E"/>
      </a:hlink>
      <a:folHlink>
        <a:srgbClr val="971A1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2_Office Theme">
  <a:themeElements>
    <a:clrScheme name="2_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Default Theme">
  <a:themeElements>
    <a:clrScheme name="Custom 50">
      <a:dk1>
        <a:srgbClr val="737572"/>
      </a:dk1>
      <a:lt1>
        <a:srgbClr val="FFFFFF"/>
      </a:lt1>
      <a:dk2>
        <a:srgbClr val="1B1B1A"/>
      </a:dk2>
      <a:lt2>
        <a:srgbClr val="FFFFFF"/>
      </a:lt2>
      <a:accent1>
        <a:srgbClr val="971A1E"/>
      </a:accent1>
      <a:accent2>
        <a:srgbClr val="FFC20F"/>
      </a:accent2>
      <a:accent3>
        <a:srgbClr val="971A1E"/>
      </a:accent3>
      <a:accent4>
        <a:srgbClr val="FFFF00"/>
      </a:accent4>
      <a:accent5>
        <a:srgbClr val="363735"/>
      </a:accent5>
      <a:accent6>
        <a:srgbClr val="6D6F6B"/>
      </a:accent6>
      <a:hlink>
        <a:srgbClr val="971A1E"/>
      </a:hlink>
      <a:folHlink>
        <a:srgbClr val="971A1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Default Theme">
  <a:themeElements>
    <a:clrScheme name="Custom 50">
      <a:dk1>
        <a:srgbClr val="737572"/>
      </a:dk1>
      <a:lt1>
        <a:srgbClr val="FFFFFF"/>
      </a:lt1>
      <a:dk2>
        <a:srgbClr val="1B1B1A"/>
      </a:dk2>
      <a:lt2>
        <a:srgbClr val="FFFFFF"/>
      </a:lt2>
      <a:accent1>
        <a:srgbClr val="971A1E"/>
      </a:accent1>
      <a:accent2>
        <a:srgbClr val="FFC20F"/>
      </a:accent2>
      <a:accent3>
        <a:srgbClr val="971A1E"/>
      </a:accent3>
      <a:accent4>
        <a:srgbClr val="FFFF00"/>
      </a:accent4>
      <a:accent5>
        <a:srgbClr val="363735"/>
      </a:accent5>
      <a:accent6>
        <a:srgbClr val="6D6F6B"/>
      </a:accent6>
      <a:hlink>
        <a:srgbClr val="971A1E"/>
      </a:hlink>
      <a:folHlink>
        <a:srgbClr val="971A1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Default Theme">
  <a:themeElements>
    <a:clrScheme name="Custom 50">
      <a:dk1>
        <a:srgbClr val="737572"/>
      </a:dk1>
      <a:lt1>
        <a:srgbClr val="FFFFFF"/>
      </a:lt1>
      <a:dk2>
        <a:srgbClr val="1B1B1A"/>
      </a:dk2>
      <a:lt2>
        <a:srgbClr val="FFFFFF"/>
      </a:lt2>
      <a:accent1>
        <a:srgbClr val="971A1E"/>
      </a:accent1>
      <a:accent2>
        <a:srgbClr val="FFC20F"/>
      </a:accent2>
      <a:accent3>
        <a:srgbClr val="971A1E"/>
      </a:accent3>
      <a:accent4>
        <a:srgbClr val="FFFF00"/>
      </a:accent4>
      <a:accent5>
        <a:srgbClr val="363735"/>
      </a:accent5>
      <a:accent6>
        <a:srgbClr val="6D6F6B"/>
      </a:accent6>
      <a:hlink>
        <a:srgbClr val="971A1E"/>
      </a:hlink>
      <a:folHlink>
        <a:srgbClr val="971A1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